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708" r:id="rId1"/>
  </p:sldMasterIdLst>
  <p:notesMasterIdLst>
    <p:notesMasterId r:id="rId18"/>
  </p:notesMasterIdLst>
  <p:sldIdLst>
    <p:sldId id="256" r:id="rId2"/>
    <p:sldId id="261" r:id="rId3"/>
    <p:sldId id="263" r:id="rId4"/>
    <p:sldId id="264" r:id="rId5"/>
    <p:sldId id="272" r:id="rId6"/>
    <p:sldId id="262" r:id="rId7"/>
    <p:sldId id="257" r:id="rId8"/>
    <p:sldId id="258" r:id="rId9"/>
    <p:sldId id="259" r:id="rId10"/>
    <p:sldId id="265" r:id="rId11"/>
    <p:sldId id="266" r:id="rId12"/>
    <p:sldId id="269" r:id="rId13"/>
    <p:sldId id="273" r:id="rId14"/>
    <p:sldId id="274" r:id="rId15"/>
    <p:sldId id="270" r:id="rId16"/>
    <p:sldId id="271" r:id="rId17"/>
  </p:sldIdLst>
  <p:sldSz cx="9144000" cy="6858000" type="screen4x3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755" autoAdjust="0"/>
  </p:normalViewPr>
  <p:slideViewPr>
    <p:cSldViewPr>
      <p:cViewPr>
        <p:scale>
          <a:sx n="75" d="100"/>
          <a:sy n="75" d="100"/>
        </p:scale>
        <p:origin x="-2076" y="-85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 dirty="0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2E75217-C195-4282-A5A3-55B49BCB7818}" type="datetimeFigureOut">
              <a:rPr lang="de-DE" smtClean="0"/>
              <a:pPr/>
              <a:t>03.10.2011</a:t>
            </a:fld>
            <a:endParaRPr lang="de-DE" dirty="0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 dirty="0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 dirty="0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EBB09C4-CAB6-44BB-8D67-32486B9C2C87}" type="slidenum">
              <a:rPr lang="de-DE" smtClean="0"/>
              <a:pPr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="" xmlns:p14="http://schemas.microsoft.com/office/powerpoint/2010/main" val="95344984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hteck 22"/>
          <p:cNvSpPr/>
          <p:nvPr/>
        </p:nvSpPr>
        <p:spPr>
          <a:xfrm flipV="1">
            <a:off x="5410182" y="3810000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Rechteck 23"/>
          <p:cNvSpPr/>
          <p:nvPr/>
        </p:nvSpPr>
        <p:spPr>
          <a:xfrm flipV="1">
            <a:off x="5410200" y="3897010"/>
            <a:ext cx="3733801" cy="192024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Rechteck 24"/>
          <p:cNvSpPr/>
          <p:nvPr/>
        </p:nvSpPr>
        <p:spPr>
          <a:xfrm flipV="1">
            <a:off x="5410200" y="4115167"/>
            <a:ext cx="3733801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Rechteck 25"/>
          <p:cNvSpPr/>
          <p:nvPr/>
        </p:nvSpPr>
        <p:spPr>
          <a:xfrm flipV="1">
            <a:off x="5410200" y="4164403"/>
            <a:ext cx="1965960" cy="18288"/>
          </a:xfrm>
          <a:prstGeom prst="rect">
            <a:avLst/>
          </a:prstGeom>
          <a:solidFill>
            <a:schemeClr val="accent2">
              <a:alpha val="6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7" name="Rechteck 26"/>
          <p:cNvSpPr/>
          <p:nvPr/>
        </p:nvSpPr>
        <p:spPr>
          <a:xfrm flipV="1">
            <a:off x="5410200" y="4199572"/>
            <a:ext cx="1965960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 useBgFill="1">
        <p:nvSpPr>
          <p:cNvPr id="30" name="Abgerundetes Rechteck 29"/>
          <p:cNvSpPr/>
          <p:nvPr/>
        </p:nvSpPr>
        <p:spPr bwMode="white">
          <a:xfrm>
            <a:off x="5410200" y="3962400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 useBgFill="1">
        <p:nvSpPr>
          <p:cNvPr id="31" name="Abgerundetes Rechteck 30"/>
          <p:cNvSpPr/>
          <p:nvPr/>
        </p:nvSpPr>
        <p:spPr bwMode="white">
          <a:xfrm>
            <a:off x="7376507" y="406098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7" name="Rechteck 6"/>
          <p:cNvSpPr/>
          <p:nvPr/>
        </p:nvSpPr>
        <p:spPr>
          <a:xfrm>
            <a:off x="1" y="3649662"/>
            <a:ext cx="9144000" cy="244170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0" name="Rechteck 9"/>
          <p:cNvSpPr/>
          <p:nvPr/>
        </p:nvSpPr>
        <p:spPr>
          <a:xfrm>
            <a:off x="0" y="3675527"/>
            <a:ext cx="9144001" cy="14067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1" name="Rechteck 10"/>
          <p:cNvSpPr/>
          <p:nvPr/>
        </p:nvSpPr>
        <p:spPr>
          <a:xfrm flipV="1">
            <a:off x="6414051" y="3643090"/>
            <a:ext cx="2729950" cy="2484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Rechteck 18"/>
          <p:cNvSpPr/>
          <p:nvPr/>
        </p:nvSpPr>
        <p:spPr>
          <a:xfrm>
            <a:off x="0" y="0"/>
            <a:ext cx="9144000" cy="3701700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8" name="Titel 7"/>
          <p:cNvSpPr>
            <a:spLocks noGrp="1"/>
          </p:cNvSpPr>
          <p:nvPr>
            <p:ph type="ctrTitle"/>
          </p:nvPr>
        </p:nvSpPr>
        <p:spPr>
          <a:xfrm>
            <a:off x="457200" y="2401887"/>
            <a:ext cx="8458200" cy="1470025"/>
          </a:xfrm>
        </p:spPr>
        <p:txBody>
          <a:bodyPr anchor="b"/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kumimoji="0" lang="de-DE" smtClean="0"/>
              <a:t>Titelmasterformat durch Klicken bearbeiten</a:t>
            </a:r>
            <a:endParaRPr kumimoji="0" lang="en-US"/>
          </a:p>
        </p:txBody>
      </p:sp>
      <p:sp>
        <p:nvSpPr>
          <p:cNvPr id="9" name="Untertitel 8"/>
          <p:cNvSpPr>
            <a:spLocks noGrp="1"/>
          </p:cNvSpPr>
          <p:nvPr>
            <p:ph type="subTitle" idx="1"/>
          </p:nvPr>
        </p:nvSpPr>
        <p:spPr>
          <a:xfrm>
            <a:off x="457200" y="3899938"/>
            <a:ext cx="4953000" cy="1752600"/>
          </a:xfrm>
        </p:spPr>
        <p:txBody>
          <a:bodyPr/>
          <a:lstStyle>
            <a:lvl1pPr marL="64008" indent="0" algn="l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de-DE" smtClean="0"/>
              <a:t>Formatvorlage des Untertitelmasters durch Klicken bearbeiten</a:t>
            </a:r>
            <a:endParaRPr kumimoji="0" lang="en-US"/>
          </a:p>
        </p:txBody>
      </p:sp>
      <p:sp>
        <p:nvSpPr>
          <p:cNvPr id="28" name="Datumsplatzhalter 27"/>
          <p:cNvSpPr>
            <a:spLocks noGrp="1"/>
          </p:cNvSpPr>
          <p:nvPr>
            <p:ph type="dt" sz="half" idx="10"/>
          </p:nvPr>
        </p:nvSpPr>
        <p:spPr>
          <a:xfrm>
            <a:off x="6705600" y="4206240"/>
            <a:ext cx="960120" cy="457200"/>
          </a:xfrm>
        </p:spPr>
        <p:txBody>
          <a:bodyPr/>
          <a:lstStyle/>
          <a:p>
            <a:r>
              <a:rPr lang="de-DE" smtClean="0"/>
              <a:t>04.10.2011</a:t>
            </a:r>
            <a:endParaRPr lang="de-DE"/>
          </a:p>
        </p:txBody>
      </p:sp>
      <p:sp>
        <p:nvSpPr>
          <p:cNvPr id="17" name="Fußzeilenplatzhalter 16"/>
          <p:cNvSpPr>
            <a:spLocks noGrp="1"/>
          </p:cNvSpPr>
          <p:nvPr>
            <p:ph type="ftr" sz="quarter" idx="11"/>
          </p:nvPr>
        </p:nvSpPr>
        <p:spPr>
          <a:xfrm>
            <a:off x="5410200" y="4205288"/>
            <a:ext cx="1295400" cy="457200"/>
          </a:xfrm>
        </p:spPr>
        <p:txBody>
          <a:bodyPr/>
          <a:lstStyle/>
          <a:p>
            <a:endParaRPr lang="de-DE" dirty="0"/>
          </a:p>
        </p:txBody>
      </p:sp>
      <p:sp>
        <p:nvSpPr>
          <p:cNvPr id="29" name="Foliennummernplatzhalter 28"/>
          <p:cNvSpPr>
            <a:spLocks noGrp="1"/>
          </p:cNvSpPr>
          <p:nvPr>
            <p:ph type="sldNum" sz="quarter" idx="12"/>
          </p:nvPr>
        </p:nvSpPr>
        <p:spPr>
          <a:xfrm>
            <a:off x="8320088" y="1136"/>
            <a:ext cx="747712" cy="365760"/>
          </a:xfrm>
        </p:spPr>
        <p:txBody>
          <a:bodyPr/>
          <a:lstStyle>
            <a:lvl1pPr algn="r">
              <a:defRPr sz="1800">
                <a:solidFill>
                  <a:schemeClr val="bg1"/>
                </a:solidFill>
              </a:defRPr>
            </a:lvl1pPr>
          </a:lstStyle>
          <a:p>
            <a:fld id="{9DC5DFA9-21E2-4847-9771-4FBB67734CB4}" type="slidenum">
              <a:rPr lang="de-DE" smtClean="0"/>
              <a:pPr/>
              <a:t>‹Nr.›</a:t>
            </a:fld>
            <a:endParaRPr lang="de-DE" dirty="0"/>
          </a:p>
        </p:txBody>
      </p:sp>
    </p:spTree>
  </p:cSld>
  <p:clrMapOvr>
    <a:masterClrMapping/>
  </p:clrMapOvr>
  <p:transition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de-DE" smtClean="0"/>
              <a:t>Titelmasterformat durch Klicken bearbeiten</a:t>
            </a:r>
            <a:endParaRPr kumimoji="0" lang="en-US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de-DE" smtClean="0"/>
              <a:t>Textmasterformate durch Klicken bearbeiten</a:t>
            </a:r>
          </a:p>
          <a:p>
            <a:pPr lvl="1" eaLnBrk="1" latinLnBrk="0" hangingPunct="1"/>
            <a:r>
              <a:rPr lang="de-DE" smtClean="0"/>
              <a:t>Zweite Ebene</a:t>
            </a:r>
          </a:p>
          <a:p>
            <a:pPr lvl="2" eaLnBrk="1" latinLnBrk="0" hangingPunct="1"/>
            <a:r>
              <a:rPr lang="de-DE" smtClean="0"/>
              <a:t>Dritte Ebene</a:t>
            </a:r>
          </a:p>
          <a:p>
            <a:pPr lvl="3" eaLnBrk="1" latinLnBrk="0" hangingPunct="1"/>
            <a:r>
              <a:rPr lang="de-DE" smtClean="0"/>
              <a:t>Vierte Ebene</a:t>
            </a:r>
          </a:p>
          <a:p>
            <a:pPr lvl="4" eaLnBrk="1" latinLnBrk="0" hangingPunct="1"/>
            <a:r>
              <a:rPr lang="de-DE" smtClean="0"/>
              <a:t>Fünfte Ebene</a:t>
            </a:r>
            <a:endParaRPr kumimoji="0" lang="en-US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 smtClean="0"/>
              <a:t>04.10.2011</a:t>
            </a:r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C5DFA9-21E2-4847-9771-4FBB67734CB4}" type="slidenum">
              <a:rPr lang="de-DE" smtClean="0"/>
              <a:pPr/>
              <a:t>‹Nr.›</a:t>
            </a:fld>
            <a:endParaRPr lang="de-DE" dirty="0"/>
          </a:p>
        </p:txBody>
      </p:sp>
    </p:spTree>
  </p:cSld>
  <p:clrMapOvr>
    <a:masterClrMapping/>
  </p:clrMapOvr>
  <p:transition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781800" y="1143000"/>
            <a:ext cx="1905000" cy="5486400"/>
          </a:xfrm>
        </p:spPr>
        <p:txBody>
          <a:bodyPr vert="eaVert"/>
          <a:lstStyle/>
          <a:p>
            <a:r>
              <a:rPr kumimoji="0" lang="de-DE" smtClean="0"/>
              <a:t>Titelmasterformat durch Klicken bearbeiten</a:t>
            </a:r>
            <a:endParaRPr kumimoji="0" lang="en-US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1143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de-DE" smtClean="0"/>
              <a:t>Textmasterformate durch Klicken bearbeiten</a:t>
            </a:r>
          </a:p>
          <a:p>
            <a:pPr lvl="1" eaLnBrk="1" latinLnBrk="0" hangingPunct="1"/>
            <a:r>
              <a:rPr lang="de-DE" smtClean="0"/>
              <a:t>Zweite Ebene</a:t>
            </a:r>
          </a:p>
          <a:p>
            <a:pPr lvl="2" eaLnBrk="1" latinLnBrk="0" hangingPunct="1"/>
            <a:r>
              <a:rPr lang="de-DE" smtClean="0"/>
              <a:t>Dritte Ebene</a:t>
            </a:r>
          </a:p>
          <a:p>
            <a:pPr lvl="3" eaLnBrk="1" latinLnBrk="0" hangingPunct="1"/>
            <a:r>
              <a:rPr lang="de-DE" smtClean="0"/>
              <a:t>Vierte Ebene</a:t>
            </a:r>
          </a:p>
          <a:p>
            <a:pPr lvl="4" eaLnBrk="1" latinLnBrk="0" hangingPunct="1"/>
            <a:r>
              <a:rPr lang="de-DE" smtClean="0"/>
              <a:t>Fünfte Ebene</a:t>
            </a:r>
            <a:endParaRPr kumimoji="0" lang="en-US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 smtClean="0"/>
              <a:t>04.10.2011</a:t>
            </a:r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C5DFA9-21E2-4847-9771-4FBB67734CB4}" type="slidenum">
              <a:rPr lang="de-DE" smtClean="0"/>
              <a:pPr/>
              <a:t>‹Nr.›</a:t>
            </a:fld>
            <a:endParaRPr lang="de-DE" dirty="0"/>
          </a:p>
        </p:txBody>
      </p:sp>
    </p:spTree>
  </p:cSld>
  <p:clrMapOvr>
    <a:masterClrMapping/>
  </p:clrMapOvr>
  <p:transition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de-DE" smtClean="0"/>
              <a:t>Titelmasterformat durch Klicken bearbeiten</a:t>
            </a:r>
            <a:endParaRPr kumimoji="0" lang="en-US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de-DE" smtClean="0"/>
              <a:t>Textmasterformate durch Klicken bearbeiten</a:t>
            </a:r>
          </a:p>
          <a:p>
            <a:pPr lvl="1" eaLnBrk="1" latinLnBrk="0" hangingPunct="1"/>
            <a:r>
              <a:rPr lang="de-DE" smtClean="0"/>
              <a:t>Zweite Ebene</a:t>
            </a:r>
          </a:p>
          <a:p>
            <a:pPr lvl="2" eaLnBrk="1" latinLnBrk="0" hangingPunct="1"/>
            <a:r>
              <a:rPr lang="de-DE" smtClean="0"/>
              <a:t>Dritte Ebene</a:t>
            </a:r>
          </a:p>
          <a:p>
            <a:pPr lvl="3" eaLnBrk="1" latinLnBrk="0" hangingPunct="1"/>
            <a:r>
              <a:rPr lang="de-DE" smtClean="0"/>
              <a:t>Vierte Ebene</a:t>
            </a:r>
          </a:p>
          <a:p>
            <a:pPr lvl="4" eaLnBrk="1" latinLnBrk="0" hangingPunct="1"/>
            <a:r>
              <a:rPr lang="de-DE" smtClean="0"/>
              <a:t>Fünfte Ebene</a:t>
            </a:r>
            <a:endParaRPr kumimoji="0" lang="en-US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 smtClean="0"/>
              <a:t>04.10.2011</a:t>
            </a:r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C5DFA9-21E2-4847-9771-4FBB67734CB4}" type="slidenum">
              <a:rPr lang="de-DE" smtClean="0"/>
              <a:pPr/>
              <a:t>‹Nr.›</a:t>
            </a:fld>
            <a:endParaRPr lang="de-DE" dirty="0"/>
          </a:p>
        </p:txBody>
      </p:sp>
    </p:spTree>
  </p:cSld>
  <p:clrMapOvr>
    <a:masterClrMapping/>
  </p:clrMapOvr>
  <p:transition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1981200"/>
            <a:ext cx="7772400" cy="1362075"/>
          </a:xfrm>
        </p:spPr>
        <p:txBody>
          <a:bodyPr anchor="b">
            <a:noAutofit/>
          </a:bodyPr>
          <a:lstStyle>
            <a:lvl1pPr algn="l">
              <a:buNone/>
              <a:defRPr sz="4300" b="1" cap="none" baseline="0">
                <a:ln w="12700">
                  <a:solidFill>
                    <a:schemeClr val="accent2">
                      <a:shade val="90000"/>
                      <a:satMod val="150000"/>
                    </a:schemeClr>
                  </a:solidFill>
                </a:ln>
                <a:solidFill>
                  <a:srgbClr val="FFFFFF"/>
                </a:solidFill>
                <a:effectLst>
                  <a:outerShdw blurRad="38100" dist="381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kumimoji="0" lang="de-DE" smtClean="0"/>
              <a:t>Titelmasterformat durch Klicken bearbeiten</a:t>
            </a:r>
            <a:endParaRPr kumimoji="0" lang="en-US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3367088"/>
            <a:ext cx="7772400" cy="1509712"/>
          </a:xfrm>
        </p:spPr>
        <p:txBody>
          <a:bodyPr anchor="t"/>
          <a:lstStyle>
            <a:lvl1pPr marL="45720" indent="0">
              <a:buNone/>
              <a:defRPr sz="2100" b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de-DE" smtClean="0"/>
              <a:t>Textmasterformate durch Klicken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 smtClean="0"/>
              <a:t>04.10.2011</a:t>
            </a:r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C5DFA9-21E2-4847-9771-4FBB67734CB4}" type="slidenum">
              <a:rPr lang="de-DE" smtClean="0"/>
              <a:pPr/>
              <a:t>‹Nr.›</a:t>
            </a:fld>
            <a:endParaRPr lang="de-DE" dirty="0"/>
          </a:p>
        </p:txBody>
      </p:sp>
    </p:spTree>
  </p:cSld>
  <p:clrMapOvr>
    <a:masterClrMapping/>
  </p:clrMapOvr>
  <p:transition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de-DE" smtClean="0"/>
              <a:t>Titelmasterformat durch Klicken bearbeiten</a:t>
            </a:r>
            <a:endParaRPr kumimoji="0" lang="en-US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de-DE" smtClean="0"/>
              <a:t>Textmasterformate durch Klicken bearbeiten</a:t>
            </a:r>
          </a:p>
          <a:p>
            <a:pPr lvl="1" eaLnBrk="1" latinLnBrk="0" hangingPunct="1"/>
            <a:r>
              <a:rPr lang="de-DE" smtClean="0"/>
              <a:t>Zweite Ebene</a:t>
            </a:r>
          </a:p>
          <a:p>
            <a:pPr lvl="2" eaLnBrk="1" latinLnBrk="0" hangingPunct="1"/>
            <a:r>
              <a:rPr lang="de-DE" smtClean="0"/>
              <a:t>Dritte Ebene</a:t>
            </a:r>
          </a:p>
          <a:p>
            <a:pPr lvl="3" eaLnBrk="1" latinLnBrk="0" hangingPunct="1"/>
            <a:r>
              <a:rPr lang="de-DE" smtClean="0"/>
              <a:t>Vierte Ebene</a:t>
            </a:r>
          </a:p>
          <a:p>
            <a:pPr lvl="4" eaLnBrk="1" latinLnBrk="0" hangingPunct="1"/>
            <a:r>
              <a:rPr lang="de-DE" smtClean="0"/>
              <a:t>Fünfte Ebene</a:t>
            </a:r>
            <a:endParaRPr kumimoji="0" lang="en-US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de-DE" smtClean="0"/>
              <a:t>Textmasterformate durch Klicken bearbeiten</a:t>
            </a:r>
          </a:p>
          <a:p>
            <a:pPr lvl="1" eaLnBrk="1" latinLnBrk="0" hangingPunct="1"/>
            <a:r>
              <a:rPr lang="de-DE" smtClean="0"/>
              <a:t>Zweite Ebene</a:t>
            </a:r>
          </a:p>
          <a:p>
            <a:pPr lvl="2" eaLnBrk="1" latinLnBrk="0" hangingPunct="1"/>
            <a:r>
              <a:rPr lang="de-DE" smtClean="0"/>
              <a:t>Dritte Ebene</a:t>
            </a:r>
          </a:p>
          <a:p>
            <a:pPr lvl="3" eaLnBrk="1" latinLnBrk="0" hangingPunct="1"/>
            <a:r>
              <a:rPr lang="de-DE" smtClean="0"/>
              <a:t>Vierte Ebene</a:t>
            </a:r>
          </a:p>
          <a:p>
            <a:pPr lvl="4" eaLnBrk="1" latinLnBrk="0" hangingPunct="1"/>
            <a:r>
              <a:rPr lang="de-DE" smtClean="0"/>
              <a:t>Fünfte Ebene</a:t>
            </a:r>
            <a:endParaRPr kumimoji="0" lang="en-US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 smtClean="0"/>
              <a:t>04.10.2011</a:t>
            </a:r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C5DFA9-21E2-4847-9771-4FBB67734CB4}" type="slidenum">
              <a:rPr lang="de-DE" smtClean="0"/>
              <a:pPr/>
              <a:t>‹Nr.›</a:t>
            </a:fld>
            <a:endParaRPr lang="de-DE" dirty="0"/>
          </a:p>
        </p:txBody>
      </p:sp>
    </p:spTree>
  </p:cSld>
  <p:clrMapOvr>
    <a:masterClrMapping/>
  </p:clrMapOvr>
  <p:transition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81000" y="1143000"/>
            <a:ext cx="8382000" cy="1069848"/>
          </a:xfrm>
        </p:spPr>
        <p:txBody>
          <a:bodyPr anchor="ctr"/>
          <a:lstStyle>
            <a:lvl1pPr>
              <a:defRPr sz="4000" b="0" i="0" cap="none" baseline="0"/>
            </a:lvl1pPr>
          </a:lstStyle>
          <a:p>
            <a:r>
              <a:rPr kumimoji="0" lang="de-DE" smtClean="0"/>
              <a:t>Titelmasterformat durch Klicken bearbeiten</a:t>
            </a:r>
            <a:endParaRPr kumimoji="0" lang="en-US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381000" y="2244970"/>
            <a:ext cx="4041648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de-DE" smtClean="0"/>
              <a:t>Textmasterformate durch Klicken bearbeiten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3"/>
          </p:nvPr>
        </p:nvSpPr>
        <p:spPr>
          <a:xfrm>
            <a:off x="4721225" y="2244970"/>
            <a:ext cx="4041775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de-DE" smtClean="0"/>
              <a:t>Textmasterformate durch Klicken bearbeiten</a:t>
            </a:r>
          </a:p>
        </p:txBody>
      </p:sp>
      <p:sp>
        <p:nvSpPr>
          <p:cNvPr id="5" name="Inhaltsplatzhalter 4"/>
          <p:cNvSpPr>
            <a:spLocks noGrp="1"/>
          </p:cNvSpPr>
          <p:nvPr>
            <p:ph sz="quarter" idx="2"/>
          </p:nvPr>
        </p:nvSpPr>
        <p:spPr>
          <a:xfrm>
            <a:off x="381000" y="2708519"/>
            <a:ext cx="4041648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de-DE" smtClean="0"/>
              <a:t>Textmasterformate durch Klicken bearbeiten</a:t>
            </a:r>
          </a:p>
          <a:p>
            <a:pPr lvl="1" eaLnBrk="1" latinLnBrk="0" hangingPunct="1"/>
            <a:r>
              <a:rPr lang="de-DE" smtClean="0"/>
              <a:t>Zweite Ebene</a:t>
            </a:r>
          </a:p>
          <a:p>
            <a:pPr lvl="2" eaLnBrk="1" latinLnBrk="0" hangingPunct="1"/>
            <a:r>
              <a:rPr lang="de-DE" smtClean="0"/>
              <a:t>Dritte Ebene</a:t>
            </a:r>
          </a:p>
          <a:p>
            <a:pPr lvl="3" eaLnBrk="1" latinLnBrk="0" hangingPunct="1"/>
            <a:r>
              <a:rPr lang="de-DE" smtClean="0"/>
              <a:t>Vierte Ebene</a:t>
            </a:r>
          </a:p>
          <a:p>
            <a:pPr lvl="4" eaLnBrk="1" latinLnBrk="0" hangingPunct="1"/>
            <a:r>
              <a:rPr lang="de-DE" smtClean="0"/>
              <a:t>Fünfte Ebene</a:t>
            </a:r>
            <a:endParaRPr kumimoji="0" lang="en-US"/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718304" y="2708519"/>
            <a:ext cx="4041775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de-DE" smtClean="0"/>
              <a:t>Textmasterformate durch Klicken bearbeiten</a:t>
            </a:r>
          </a:p>
          <a:p>
            <a:pPr lvl="1" eaLnBrk="1" latinLnBrk="0" hangingPunct="1"/>
            <a:r>
              <a:rPr lang="de-DE" smtClean="0"/>
              <a:t>Zweite Ebene</a:t>
            </a:r>
          </a:p>
          <a:p>
            <a:pPr lvl="2" eaLnBrk="1" latinLnBrk="0" hangingPunct="1"/>
            <a:r>
              <a:rPr lang="de-DE" smtClean="0"/>
              <a:t>Dritte Ebene</a:t>
            </a:r>
          </a:p>
          <a:p>
            <a:pPr lvl="3" eaLnBrk="1" latinLnBrk="0" hangingPunct="1"/>
            <a:r>
              <a:rPr lang="de-DE" smtClean="0"/>
              <a:t>Vierte Ebene</a:t>
            </a:r>
          </a:p>
          <a:p>
            <a:pPr lvl="4" eaLnBrk="1" latinLnBrk="0" hangingPunct="1"/>
            <a:r>
              <a:rPr lang="de-DE" smtClean="0"/>
              <a:t>Fünfte Ebene</a:t>
            </a:r>
            <a:endParaRPr kumimoji="0" lang="en-US"/>
          </a:p>
        </p:txBody>
      </p:sp>
      <p:sp>
        <p:nvSpPr>
          <p:cNvPr id="26" name="Datumsplatzhalter 2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r>
              <a:rPr lang="de-DE" smtClean="0"/>
              <a:t>04.10.2011</a:t>
            </a:r>
            <a:endParaRPr lang="de-DE"/>
          </a:p>
        </p:txBody>
      </p:sp>
      <p:sp>
        <p:nvSpPr>
          <p:cNvPr id="27" name="Foliennummernplatzhalter 2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9DC5DFA9-21E2-4847-9771-4FBB67734CB4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28" name="Fußzeilenplatzhalter 2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de-DE" dirty="0"/>
          </a:p>
        </p:txBody>
      </p:sp>
    </p:spTree>
  </p:cSld>
  <p:clrMapOvr>
    <a:masterClrMapping/>
  </p:clrMapOvr>
  <p:transition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9848"/>
          </a:xfrm>
        </p:spPr>
        <p:txBody>
          <a:bodyPr anchor="ctr"/>
          <a:lstStyle>
            <a:lvl1pPr>
              <a:defRPr sz="4000">
                <a:solidFill>
                  <a:schemeClr val="tx2"/>
                </a:solidFill>
              </a:defRPr>
            </a:lvl1pPr>
          </a:lstStyle>
          <a:p>
            <a:r>
              <a:rPr kumimoji="0" lang="de-DE" smtClean="0"/>
              <a:t>Titelmasterformat durch Klicken bearbeiten</a:t>
            </a:r>
            <a:endParaRPr kumimoji="0" lang="en-US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>
          <a:xfrm>
            <a:off x="6583680" y="612648"/>
            <a:ext cx="957264" cy="457200"/>
          </a:xfrm>
        </p:spPr>
        <p:txBody>
          <a:bodyPr/>
          <a:lstStyle/>
          <a:p>
            <a:r>
              <a:rPr lang="de-DE" smtClean="0"/>
              <a:t>04.10.2011</a:t>
            </a:r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>
          <a:xfrm>
            <a:off x="5257800" y="612648"/>
            <a:ext cx="1325880" cy="457200"/>
          </a:xfrm>
        </p:spPr>
        <p:txBody>
          <a:bodyPr/>
          <a:lstStyle/>
          <a:p>
            <a:endParaRPr lang="de-DE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>
          <a:xfrm>
            <a:off x="8174736" y="2272"/>
            <a:ext cx="762000" cy="365760"/>
          </a:xfrm>
        </p:spPr>
        <p:txBody>
          <a:bodyPr/>
          <a:lstStyle/>
          <a:p>
            <a:fld id="{9DC5DFA9-21E2-4847-9771-4FBB67734CB4}" type="slidenum">
              <a:rPr lang="de-DE" smtClean="0"/>
              <a:pPr/>
              <a:t>‹Nr.›</a:t>
            </a:fld>
            <a:endParaRPr lang="de-DE" dirty="0"/>
          </a:p>
        </p:txBody>
      </p:sp>
    </p:spTree>
  </p:cSld>
  <p:clrMapOvr>
    <a:masterClrMapping/>
  </p:clrMapOvr>
  <p:transition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 smtClean="0"/>
              <a:t>04.10.2011</a:t>
            </a:r>
            <a:endParaRPr 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C5DFA9-21E2-4847-9771-4FBB67734CB4}" type="slidenum">
              <a:rPr lang="de-DE" smtClean="0"/>
              <a:pPr/>
              <a:t>‹Nr.›</a:t>
            </a:fld>
            <a:endParaRPr lang="de-DE" dirty="0"/>
          </a:p>
        </p:txBody>
      </p:sp>
    </p:spTree>
  </p:cSld>
  <p:clrMapOvr>
    <a:masterClrMapping/>
  </p:clrMapOvr>
  <p:transition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353496" y="1101970"/>
            <a:ext cx="3383280" cy="877824"/>
          </a:xfrm>
        </p:spPr>
        <p:txBody>
          <a:bodyPr anchor="b"/>
          <a:lstStyle>
            <a:lvl1pPr algn="l">
              <a:buNone/>
              <a:defRPr sz="1800" b="1"/>
            </a:lvl1pPr>
          </a:lstStyle>
          <a:p>
            <a:r>
              <a:rPr kumimoji="0" lang="de-DE" smtClean="0"/>
              <a:t>Titelmasterformat durch Klicken bearbeiten</a:t>
            </a:r>
            <a:endParaRPr kumimoji="0" lang="en-US"/>
          </a:p>
        </p:txBody>
      </p:sp>
      <p:sp>
        <p:nvSpPr>
          <p:cNvPr id="3" name="Textplatzhalter 2"/>
          <p:cNvSpPr>
            <a:spLocks noGrp="1"/>
          </p:cNvSpPr>
          <p:nvPr>
            <p:ph type="body" idx="2"/>
          </p:nvPr>
        </p:nvSpPr>
        <p:spPr>
          <a:xfrm>
            <a:off x="5353496" y="2010727"/>
            <a:ext cx="3383280" cy="4617720"/>
          </a:xfrm>
        </p:spPr>
        <p:txBody>
          <a:bodyPr/>
          <a:lstStyle>
            <a:lvl1pPr marL="9144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de-DE" smtClean="0"/>
              <a:t>Textmasterformate durch Klicken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1"/>
          </p:nvPr>
        </p:nvSpPr>
        <p:spPr>
          <a:xfrm>
            <a:off x="152400" y="776287"/>
            <a:ext cx="5102352" cy="585216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de-DE" smtClean="0"/>
              <a:t>Textmasterformate durch Klicken bearbeiten</a:t>
            </a:r>
          </a:p>
          <a:p>
            <a:pPr lvl="1" eaLnBrk="1" latinLnBrk="0" hangingPunct="1"/>
            <a:r>
              <a:rPr lang="de-DE" smtClean="0"/>
              <a:t>Zweite Ebene</a:t>
            </a:r>
          </a:p>
          <a:p>
            <a:pPr lvl="2" eaLnBrk="1" latinLnBrk="0" hangingPunct="1"/>
            <a:r>
              <a:rPr lang="de-DE" smtClean="0"/>
              <a:t>Dritte Ebene</a:t>
            </a:r>
          </a:p>
          <a:p>
            <a:pPr lvl="3" eaLnBrk="1" latinLnBrk="0" hangingPunct="1"/>
            <a:r>
              <a:rPr lang="de-DE" smtClean="0"/>
              <a:t>Vierte Ebene</a:t>
            </a:r>
          </a:p>
          <a:p>
            <a:pPr lvl="4" eaLnBrk="1" latinLnBrk="0" hangingPunct="1"/>
            <a:r>
              <a:rPr lang="de-DE" smtClean="0"/>
              <a:t>Fünfte Ebene</a:t>
            </a:r>
            <a:endParaRPr kumimoji="0" lang="en-US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 smtClean="0"/>
              <a:t>04.10.2011</a:t>
            </a:r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C5DFA9-21E2-4847-9771-4FBB67734CB4}" type="slidenum">
              <a:rPr lang="de-DE" smtClean="0"/>
              <a:pPr/>
              <a:t>‹Nr.›</a:t>
            </a:fld>
            <a:endParaRPr lang="de-DE" dirty="0"/>
          </a:p>
        </p:txBody>
      </p:sp>
    </p:spTree>
  </p:cSld>
  <p:clrMapOvr>
    <a:masterClrMapping/>
  </p:clrMapOvr>
  <p:transition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440434" y="1109160"/>
            <a:ext cx="586803" cy="4681637"/>
          </a:xfrm>
        </p:spPr>
        <p:txBody>
          <a:bodyPr vert="vert270" lIns="45720" tIns="0" rIns="45720" anchor="t"/>
          <a:lstStyle>
            <a:lvl1pPr algn="ctr">
              <a:buNone/>
              <a:defRPr sz="2000" b="1"/>
            </a:lvl1pPr>
          </a:lstStyle>
          <a:p>
            <a:r>
              <a:rPr kumimoji="0" lang="de-DE" smtClean="0"/>
              <a:t>Titelmasterformat durch Klicken bearbeiten</a:t>
            </a:r>
            <a:endParaRPr kumimoji="0" lang="en-US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403671" y="1143000"/>
            <a:ext cx="4572000" cy="4572000"/>
          </a:xfrm>
          <a:solidFill>
            <a:srgbClr val="EAEAEA"/>
          </a:solidFill>
          <a:ln w="50800">
            <a:solidFill>
              <a:srgbClr val="FFFFFF"/>
            </a:solidFill>
            <a:miter lim="800000"/>
          </a:ln>
          <a:effectLst>
            <a:outerShdw blurRad="57150" dist="31750" dir="4800000" algn="tl" rotWithShape="0">
              <a:srgbClr val="000000">
                <a:alpha val="2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2540">
            <a:bevelT w="25400" h="19050"/>
            <a:contourClr>
              <a:srgbClr val="AEAEAE"/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de-DE" dirty="0" smtClean="0"/>
              <a:t>Bild durch Klicken auf Symbol hinzufügen</a:t>
            </a:r>
            <a:endParaRPr kumimoji="0" lang="en-US" dirty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6088443" y="3274308"/>
            <a:ext cx="2590800" cy="2516489"/>
          </a:xfrm>
        </p:spPr>
        <p:txBody>
          <a:bodyPr lIns="0" tIns="0" rIns="45720" anchor="t"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3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de-DE" smtClean="0"/>
              <a:t>Textmasterformate durch Klicken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 smtClean="0"/>
              <a:t>04.10.2011</a:t>
            </a:r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C5DFA9-21E2-4847-9771-4FBB67734CB4}" type="slidenum">
              <a:rPr lang="de-DE" smtClean="0"/>
              <a:pPr/>
              <a:t>‹Nr.›</a:t>
            </a:fld>
            <a:endParaRPr lang="de-DE" dirty="0"/>
          </a:p>
        </p:txBody>
      </p:sp>
    </p:spTree>
  </p:cSld>
  <p:clrMapOvr>
    <a:masterClrMapping/>
  </p:clrMapOvr>
  <p:transition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hteck 27"/>
          <p:cNvSpPr/>
          <p:nvPr/>
        </p:nvSpPr>
        <p:spPr>
          <a:xfrm>
            <a:off x="1" y="366818"/>
            <a:ext cx="9144000" cy="84407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Rechteck 28"/>
          <p:cNvSpPr/>
          <p:nvPr/>
        </p:nvSpPr>
        <p:spPr>
          <a:xfrm>
            <a:off x="0" y="-1"/>
            <a:ext cx="9144000" cy="310663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0" name="Rechteck 29"/>
          <p:cNvSpPr/>
          <p:nvPr/>
        </p:nvSpPr>
        <p:spPr>
          <a:xfrm>
            <a:off x="0" y="308276"/>
            <a:ext cx="9144001" cy="91441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1" name="Rechteck 30"/>
          <p:cNvSpPr/>
          <p:nvPr/>
        </p:nvSpPr>
        <p:spPr>
          <a:xfrm flipV="1">
            <a:off x="5410182" y="360246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2" name="Rechteck 31"/>
          <p:cNvSpPr/>
          <p:nvPr/>
        </p:nvSpPr>
        <p:spPr>
          <a:xfrm flipV="1">
            <a:off x="5410200" y="440112"/>
            <a:ext cx="3733801" cy="180035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 useBgFill="1">
        <p:nvSpPr>
          <p:cNvPr id="33" name="Abgerundetes Rechteck 32"/>
          <p:cNvSpPr/>
          <p:nvPr/>
        </p:nvSpPr>
        <p:spPr bwMode="white">
          <a:xfrm>
            <a:off x="5407339" y="497504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 useBgFill="1">
        <p:nvSpPr>
          <p:cNvPr id="34" name="Abgerundetes Rechteck 33"/>
          <p:cNvSpPr/>
          <p:nvPr/>
        </p:nvSpPr>
        <p:spPr bwMode="white">
          <a:xfrm>
            <a:off x="7373646" y="58894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5" name="Rechteck 34"/>
          <p:cNvSpPr/>
          <p:nvPr/>
        </p:nvSpPr>
        <p:spPr bwMode="invGray">
          <a:xfrm>
            <a:off x="9084966" y="-2001"/>
            <a:ext cx="57626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6" name="Rechteck 35"/>
          <p:cNvSpPr/>
          <p:nvPr/>
        </p:nvSpPr>
        <p:spPr bwMode="invGray">
          <a:xfrm>
            <a:off x="9044481" y="-2001"/>
            <a:ext cx="27432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7" name="Rechteck 36"/>
          <p:cNvSpPr/>
          <p:nvPr/>
        </p:nvSpPr>
        <p:spPr bwMode="invGray">
          <a:xfrm>
            <a:off x="9025428" y="-2001"/>
            <a:ext cx="9144" cy="621792"/>
          </a:xfrm>
          <a:prstGeom prst="rect">
            <a:avLst/>
          </a:prstGeom>
          <a:solidFill>
            <a:srgbClr val="FFFFFF">
              <a:alpha val="6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8" name="Rechteck 37"/>
          <p:cNvSpPr/>
          <p:nvPr/>
        </p:nvSpPr>
        <p:spPr bwMode="invGray">
          <a:xfrm>
            <a:off x="8975423" y="-2001"/>
            <a:ext cx="27432" cy="621792"/>
          </a:xfrm>
          <a:prstGeom prst="rect">
            <a:avLst/>
          </a:prstGeom>
          <a:solidFill>
            <a:srgbClr val="FFFFFF">
              <a:alpha val="4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9" name="Rechteck 38"/>
          <p:cNvSpPr/>
          <p:nvPr/>
        </p:nvSpPr>
        <p:spPr bwMode="invGray">
          <a:xfrm>
            <a:off x="8915677" y="380"/>
            <a:ext cx="54864" cy="585216"/>
          </a:xfrm>
          <a:prstGeom prst="rect">
            <a:avLst/>
          </a:prstGeom>
          <a:solidFill>
            <a:srgbClr val="FFFFFF">
              <a:alpha val="2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40" name="Rechteck 39"/>
          <p:cNvSpPr/>
          <p:nvPr/>
        </p:nvSpPr>
        <p:spPr bwMode="invGray">
          <a:xfrm>
            <a:off x="8873475" y="380"/>
            <a:ext cx="9144" cy="585216"/>
          </a:xfrm>
          <a:prstGeom prst="rect">
            <a:avLst/>
          </a:prstGeom>
          <a:solidFill>
            <a:srgbClr val="FFFFFF">
              <a:alpha val="30196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Titelplatzhalter 2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68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de-DE" smtClean="0"/>
              <a:t>Titelmasterformat durch Klicken bearbeiten</a:t>
            </a:r>
            <a:endParaRPr kumimoji="0" lang="en-US"/>
          </a:p>
        </p:txBody>
      </p:sp>
      <p:sp>
        <p:nvSpPr>
          <p:cNvPr id="13" name="Textplatzhalter 12"/>
          <p:cNvSpPr>
            <a:spLocks noGrp="1"/>
          </p:cNvSpPr>
          <p:nvPr>
            <p:ph type="body" idx="1"/>
          </p:nvPr>
        </p:nvSpPr>
        <p:spPr>
          <a:xfrm>
            <a:off x="457200" y="2249424"/>
            <a:ext cx="8229600" cy="432511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de-DE" smtClean="0"/>
              <a:t>Textmasterformate durch Klicken bearbeiten</a:t>
            </a:r>
          </a:p>
          <a:p>
            <a:pPr lvl="1" eaLnBrk="1" latinLnBrk="0" hangingPunct="1"/>
            <a:r>
              <a:rPr kumimoji="0" lang="de-DE" smtClean="0"/>
              <a:t>Zweite Ebene</a:t>
            </a:r>
          </a:p>
          <a:p>
            <a:pPr lvl="2" eaLnBrk="1" latinLnBrk="0" hangingPunct="1"/>
            <a:r>
              <a:rPr kumimoji="0" lang="de-DE" smtClean="0"/>
              <a:t>Dritte Ebene</a:t>
            </a:r>
          </a:p>
          <a:p>
            <a:pPr lvl="3" eaLnBrk="1" latinLnBrk="0" hangingPunct="1"/>
            <a:r>
              <a:rPr kumimoji="0" lang="de-DE" smtClean="0"/>
              <a:t>Vierte Ebene</a:t>
            </a:r>
          </a:p>
          <a:p>
            <a:pPr lvl="4" eaLnBrk="1" latinLnBrk="0" hangingPunct="1"/>
            <a:r>
              <a:rPr kumimoji="0" lang="de-DE" smtClean="0"/>
              <a:t>Fünfte Ebene</a:t>
            </a:r>
            <a:endParaRPr kumimoji="0" lang="en-US"/>
          </a:p>
        </p:txBody>
      </p:sp>
      <p:sp>
        <p:nvSpPr>
          <p:cNvPr id="14" name="Datumsplatzhalter 13"/>
          <p:cNvSpPr>
            <a:spLocks noGrp="1"/>
          </p:cNvSpPr>
          <p:nvPr>
            <p:ph type="dt" sz="half" idx="2"/>
          </p:nvPr>
        </p:nvSpPr>
        <p:spPr>
          <a:xfrm>
            <a:off x="6586536" y="612648"/>
            <a:ext cx="957264" cy="45720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r>
              <a:rPr lang="de-DE" smtClean="0"/>
              <a:t>04.10.2011</a:t>
            </a:r>
            <a:endParaRPr 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3"/>
          </p:nvPr>
        </p:nvSpPr>
        <p:spPr>
          <a:xfrm>
            <a:off x="5257800" y="612648"/>
            <a:ext cx="1325880" cy="45720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endParaRPr lang="de-DE" dirty="0"/>
          </a:p>
        </p:txBody>
      </p:sp>
      <p:sp>
        <p:nvSpPr>
          <p:cNvPr id="23" name="Foliennummernplatzhalter 22"/>
          <p:cNvSpPr>
            <a:spLocks noGrp="1"/>
          </p:cNvSpPr>
          <p:nvPr>
            <p:ph type="sldNum" sz="quarter" idx="4"/>
          </p:nvPr>
        </p:nvSpPr>
        <p:spPr>
          <a:xfrm>
            <a:off x="8174736" y="2272"/>
            <a:ext cx="762000" cy="365760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800">
                <a:solidFill>
                  <a:srgbClr val="FFFFFF"/>
                </a:solidFill>
              </a:defRPr>
            </a:lvl1pPr>
          </a:lstStyle>
          <a:p>
            <a:fld id="{9DC5DFA9-21E2-4847-9771-4FBB67734CB4}" type="slidenum">
              <a:rPr lang="de-DE" smtClean="0"/>
              <a:pPr/>
              <a:t>‹Nr.›</a:t>
            </a:fld>
            <a:endParaRPr lang="de-DE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ransition>
    <p:fade/>
  </p:transition>
  <p:hf hdr="0" ftr="0"/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65760" indent="-256032" algn="l" rtl="0" eaLnBrk="1" latinLnBrk="0" hangingPunct="1">
        <a:spcBef>
          <a:spcPts val="300"/>
        </a:spcBef>
        <a:buClr>
          <a:schemeClr val="accent3"/>
        </a:buClr>
        <a:buFont typeface="Georgia"/>
        <a:buChar char="•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58368" indent="-246888" algn="l" rtl="0" eaLnBrk="1" latinLnBrk="0" hangingPunct="1">
        <a:spcBef>
          <a:spcPts val="300"/>
        </a:spcBef>
        <a:buClr>
          <a:schemeClr val="accent2"/>
        </a:buClr>
        <a:buFont typeface="Georgia"/>
        <a:buChar char="▫"/>
        <a:defRPr kumimoji="0" sz="2600" kern="1200">
          <a:solidFill>
            <a:schemeClr val="accent2"/>
          </a:solidFill>
          <a:latin typeface="+mn-lt"/>
          <a:ea typeface="+mn-ea"/>
          <a:cs typeface="+mn-cs"/>
        </a:defRPr>
      </a:lvl2pPr>
      <a:lvl3pPr marL="923544" indent="-219456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179576" indent="-201168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2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38988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2000" kern="1200">
          <a:solidFill>
            <a:schemeClr val="accent3"/>
          </a:solidFill>
          <a:latin typeface="+mn-lt"/>
          <a:ea typeface="+mn-ea"/>
          <a:cs typeface="+mn-cs"/>
        </a:defRPr>
      </a:lvl5pPr>
      <a:lvl6pPr marL="1609344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800" kern="1200">
          <a:solidFill>
            <a:schemeClr val="accent3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600" kern="1200">
          <a:solidFill>
            <a:schemeClr val="accent3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500" kern="1200">
          <a:solidFill>
            <a:schemeClr val="accent3"/>
          </a:solidFill>
          <a:latin typeface="+mn-lt"/>
          <a:ea typeface="+mn-ea"/>
          <a:cs typeface="+mn-cs"/>
        </a:defRPr>
      </a:lvl8pPr>
      <a:lvl9pPr marL="224028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400" kern="1200" baseline="0">
          <a:solidFill>
            <a:schemeClr val="accent3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gi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://www.innovationsolar.hk/de/solar-systems/" TargetMode="External"/><Relationship Id="rId2" Type="http://schemas.openxmlformats.org/officeDocument/2006/relationships/hyperlink" Target="http://www.leifiphysik.de/" TargetMode="Externa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gi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3568" y="4077072"/>
            <a:ext cx="4248472" cy="792088"/>
          </a:xfrm>
        </p:spPr>
        <p:txBody>
          <a:bodyPr>
            <a:noAutofit/>
          </a:bodyPr>
          <a:lstStyle/>
          <a:p>
            <a:r>
              <a:rPr lang="de-DE" sz="4800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Fotovoltaik</a:t>
            </a:r>
            <a:endParaRPr lang="de-DE" sz="48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31640" y="5229200"/>
            <a:ext cx="6609184" cy="1752600"/>
          </a:xfrm>
        </p:spPr>
        <p:txBody>
          <a:bodyPr/>
          <a:lstStyle/>
          <a:p>
            <a:endParaRPr lang="de-DE" dirty="0" smtClean="0"/>
          </a:p>
          <a:p>
            <a:pPr algn="ctr"/>
            <a:r>
              <a:rPr lang="de-DE" sz="1800" dirty="0" smtClean="0"/>
              <a:t>Ausgearbeitet von </a:t>
            </a:r>
          </a:p>
          <a:p>
            <a:pPr algn="ctr"/>
            <a:r>
              <a:rPr lang="de-DE" sz="1800" b="1" dirty="0" smtClean="0"/>
              <a:t>Rositsa Dobreva </a:t>
            </a:r>
            <a:r>
              <a:rPr lang="en-US" sz="1800" dirty="0" smtClean="0"/>
              <a:t>&amp;</a:t>
            </a:r>
            <a:r>
              <a:rPr lang="de-DE" sz="1800" dirty="0" smtClean="0"/>
              <a:t> </a:t>
            </a:r>
            <a:r>
              <a:rPr lang="de-DE" sz="1800" b="1" dirty="0" smtClean="0"/>
              <a:t>Henrik Eckhardt</a:t>
            </a:r>
            <a:endParaRPr lang="de-DE" sz="1800" b="1" dirty="0"/>
          </a:p>
        </p:txBody>
      </p:sp>
      <p:pic>
        <p:nvPicPr>
          <p:cNvPr id="1026" name="Picture 2" descr="E:\Henriks Datein\Desktop\5199533619_225f9f7ac7_o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67744" y="188640"/>
            <a:ext cx="2829767" cy="2740830"/>
          </a:xfrm>
          <a:prstGeom prst="rect">
            <a:avLst/>
          </a:prstGeom>
          <a:noFill/>
        </p:spPr>
      </p:pic>
      <p:sp>
        <p:nvSpPr>
          <p:cNvPr id="6" name="Textfeld 5"/>
          <p:cNvSpPr txBox="1"/>
          <p:nvPr/>
        </p:nvSpPr>
        <p:spPr>
          <a:xfrm>
            <a:off x="2339752" y="2636912"/>
            <a:ext cx="129614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100" dirty="0" smtClean="0">
                <a:solidFill>
                  <a:schemeClr val="bg1"/>
                </a:solidFill>
              </a:rPr>
              <a:t>©  NASA</a:t>
            </a:r>
            <a:endParaRPr lang="de-DE" sz="1100" dirty="0">
              <a:solidFill>
                <a:schemeClr val="bg1"/>
              </a:solidFill>
            </a:endParaRPr>
          </a:p>
        </p:txBody>
      </p:sp>
      <p:pic>
        <p:nvPicPr>
          <p:cNvPr id="1028" name="Picture 4" descr="E:\Henriks Datein\Desktop\{131A088B-0B36-40BA-B47F-3D93E0DECE4D}Picture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88024" y="1268760"/>
            <a:ext cx="3012716" cy="2232248"/>
          </a:xfrm>
          <a:prstGeom prst="rect">
            <a:avLst/>
          </a:prstGeom>
          <a:noFill/>
        </p:spPr>
      </p:pic>
      <p:sp>
        <p:nvSpPr>
          <p:cNvPr id="8" name="Textfeld 7"/>
          <p:cNvSpPr txBox="1"/>
          <p:nvPr/>
        </p:nvSpPr>
        <p:spPr>
          <a:xfrm>
            <a:off x="4788024" y="3068960"/>
            <a:ext cx="64807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de-DE" sz="1100" dirty="0" smtClean="0"/>
          </a:p>
          <a:p>
            <a:r>
              <a:rPr lang="de-DE" sz="1100" dirty="0" smtClean="0">
                <a:solidFill>
                  <a:schemeClr val="bg1"/>
                </a:solidFill>
              </a:rPr>
              <a:t>©  dpa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 smtClean="0"/>
              <a:t>04.10.2011</a:t>
            </a:r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C5DFA9-21E2-4847-9771-4FBB67734CB4}" type="slidenum">
              <a:rPr lang="de-DE" smtClean="0"/>
              <a:pPr/>
              <a:t>10</a:t>
            </a:fld>
            <a:endParaRPr lang="de-DE" dirty="0"/>
          </a:p>
        </p:txBody>
      </p:sp>
      <p:pic>
        <p:nvPicPr>
          <p:cNvPr id="2051" name="Picture 3" descr="D:\Desktop\Unbenannt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14414" y="1285860"/>
            <a:ext cx="6858048" cy="5068054"/>
          </a:xfrm>
          <a:prstGeom prst="rect">
            <a:avLst/>
          </a:prstGeom>
          <a:noFill/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b="1" dirty="0" smtClean="0"/>
              <a:t>Solarzelle:</a:t>
            </a:r>
            <a:endParaRPr lang="de-DE" b="1" dirty="0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 smtClean="0"/>
              <a:t>04.10.2011</a:t>
            </a:r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C5DFA9-21E2-4847-9771-4FBB67734CB4}" type="slidenum">
              <a:rPr lang="de-DE" smtClean="0"/>
              <a:pPr/>
              <a:t>11</a:t>
            </a:fld>
            <a:endParaRPr lang="de-DE" dirty="0"/>
          </a:p>
        </p:txBody>
      </p:sp>
      <p:pic>
        <p:nvPicPr>
          <p:cNvPr id="3074" name="Picture 2" descr="D:\Downloads\prinzipaufbau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71604" y="2571744"/>
            <a:ext cx="6845027" cy="3786214"/>
          </a:xfrm>
          <a:prstGeom prst="rect">
            <a:avLst/>
          </a:prstGeom>
          <a:noFill/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de-DE" b="1" u="sng" dirty="0"/>
              <a:t>4. Arten von Solarzellen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dirty="0" smtClean="0"/>
              <a:t>Monokristalline Zellen</a:t>
            </a:r>
          </a:p>
          <a:p>
            <a:endParaRPr lang="de-DE" dirty="0" smtClean="0"/>
          </a:p>
          <a:p>
            <a:r>
              <a:rPr lang="de-DE" dirty="0" err="1" smtClean="0"/>
              <a:t>Polykristalline</a:t>
            </a:r>
            <a:r>
              <a:rPr lang="de-DE" dirty="0" smtClean="0"/>
              <a:t> Zellen</a:t>
            </a:r>
          </a:p>
          <a:p>
            <a:endParaRPr lang="de-DE" dirty="0" smtClean="0"/>
          </a:p>
          <a:p>
            <a:r>
              <a:rPr lang="de-DE" dirty="0" smtClean="0"/>
              <a:t>Amorphe Zellen (Dünnschichtmodule)</a:t>
            </a:r>
          </a:p>
          <a:p>
            <a:endParaRPr lang="de-DE" dirty="0" smtClean="0"/>
          </a:p>
          <a:p>
            <a:r>
              <a:rPr lang="de-DE" dirty="0" smtClean="0"/>
              <a:t>Organische Zellen</a:t>
            </a:r>
          </a:p>
          <a:p>
            <a:endParaRPr lang="de-DE" dirty="0" smtClean="0"/>
          </a:p>
          <a:p>
            <a:r>
              <a:rPr lang="de-DE" dirty="0" err="1" smtClean="0"/>
              <a:t>Konzentratorzellen</a:t>
            </a:r>
            <a:endParaRPr lang="de-DE" dirty="0" smtClean="0"/>
          </a:p>
          <a:p>
            <a:endParaRPr lang="de-DE" dirty="0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 smtClean="0"/>
              <a:t>04.10.2011</a:t>
            </a:r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C5DFA9-21E2-4847-9771-4FBB67734CB4}" type="slidenum">
              <a:rPr lang="de-DE" smtClean="0"/>
              <a:pPr/>
              <a:t>12</a:t>
            </a:fld>
            <a:endParaRPr lang="de-DE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908720"/>
            <a:ext cx="8229600" cy="1066800"/>
          </a:xfrm>
        </p:spPr>
        <p:txBody>
          <a:bodyPr/>
          <a:lstStyle/>
          <a:p>
            <a:pPr algn="ctr"/>
            <a:r>
              <a:rPr lang="en-US" b="1" u="sng" dirty="0" smtClean="0"/>
              <a:t>5.Anwendungsgebiete:</a:t>
            </a:r>
            <a:endParaRPr lang="bg-BG" b="1" u="sng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 smtClean="0"/>
              <a:t>04.10.2011</a:t>
            </a:r>
            <a:endParaRPr lang="de-D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C5DFA9-21E2-4847-9771-4FBB67734CB4}" type="slidenum">
              <a:rPr lang="de-DE" smtClean="0"/>
              <a:pPr/>
              <a:t>13</a:t>
            </a:fld>
            <a:endParaRPr lang="de-DE" dirty="0"/>
          </a:p>
        </p:txBody>
      </p:sp>
      <p:sp>
        <p:nvSpPr>
          <p:cNvPr id="13" name="TextBox 12"/>
          <p:cNvSpPr txBox="1"/>
          <p:nvPr/>
        </p:nvSpPr>
        <p:spPr>
          <a:xfrm>
            <a:off x="1229798" y="2586683"/>
            <a:ext cx="2124236" cy="461665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sz="2400" dirty="0" err="1" smtClean="0"/>
              <a:t>Inselanlagen</a:t>
            </a:r>
            <a:endParaRPr lang="bg-BG" sz="2400" dirty="0"/>
          </a:p>
        </p:txBody>
      </p:sp>
      <p:sp>
        <p:nvSpPr>
          <p:cNvPr id="14" name="TextBox 13"/>
          <p:cNvSpPr txBox="1"/>
          <p:nvPr/>
        </p:nvSpPr>
        <p:spPr>
          <a:xfrm>
            <a:off x="4939308" y="2586682"/>
            <a:ext cx="3672408" cy="461665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sz="2400" dirty="0" err="1" smtClean="0"/>
              <a:t>Netzintegrierte</a:t>
            </a:r>
            <a:r>
              <a:rPr lang="en-US" sz="2400" dirty="0" smtClean="0"/>
              <a:t> Anlagen</a:t>
            </a:r>
            <a:endParaRPr lang="bg-BG" sz="2400" dirty="0"/>
          </a:p>
        </p:txBody>
      </p:sp>
      <p:pic>
        <p:nvPicPr>
          <p:cNvPr id="30" name="Picture 2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8024" y="3717032"/>
            <a:ext cx="3810000" cy="2857500"/>
          </a:xfrm>
          <a:prstGeom prst="rect">
            <a:avLst/>
          </a:prstGeom>
        </p:spPr>
      </p:pic>
      <p:cxnSp>
        <p:nvCxnSpPr>
          <p:cNvPr id="35" name="Straight Arrow Connector 34"/>
          <p:cNvCxnSpPr>
            <a:stCxn id="2" idx="2"/>
            <a:endCxn id="13" idx="0"/>
          </p:cNvCxnSpPr>
          <p:nvPr/>
        </p:nvCxnSpPr>
        <p:spPr>
          <a:xfrm flipH="1">
            <a:off x="2291916" y="1975520"/>
            <a:ext cx="2280084" cy="611163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Arrow Connector 36"/>
          <p:cNvCxnSpPr>
            <a:stCxn id="2" idx="2"/>
            <a:endCxn id="14" idx="0"/>
          </p:cNvCxnSpPr>
          <p:nvPr/>
        </p:nvCxnSpPr>
        <p:spPr>
          <a:xfrm>
            <a:off x="4572000" y="1975520"/>
            <a:ext cx="2203512" cy="61116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Arrow Connector 40"/>
          <p:cNvCxnSpPr>
            <a:stCxn id="13" idx="2"/>
          </p:cNvCxnSpPr>
          <p:nvPr/>
        </p:nvCxnSpPr>
        <p:spPr>
          <a:xfrm>
            <a:off x="2291916" y="3048348"/>
            <a:ext cx="0" cy="68897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Straight Arrow Connector 42"/>
          <p:cNvCxnSpPr>
            <a:stCxn id="14" idx="2"/>
          </p:cNvCxnSpPr>
          <p:nvPr/>
        </p:nvCxnSpPr>
        <p:spPr>
          <a:xfrm>
            <a:off x="6775512" y="3048347"/>
            <a:ext cx="0" cy="668685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664" y="3717032"/>
            <a:ext cx="3809999" cy="2857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3886187870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0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5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9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4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38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7504" y="1052736"/>
            <a:ext cx="9036496" cy="1066800"/>
          </a:xfrm>
        </p:spPr>
        <p:txBody>
          <a:bodyPr>
            <a:noAutofit/>
          </a:bodyPr>
          <a:lstStyle/>
          <a:p>
            <a:r>
              <a:rPr lang="en-US" b="1" u="sng" dirty="0" smtClean="0"/>
              <a:t>6. </a:t>
            </a:r>
            <a:r>
              <a:rPr lang="en-US" b="1" u="sng" dirty="0" err="1" smtClean="0"/>
              <a:t>Zusammenwirkung</a:t>
            </a:r>
            <a:r>
              <a:rPr lang="en-US" b="1" u="sng" dirty="0" smtClean="0"/>
              <a:t> </a:t>
            </a:r>
            <a:r>
              <a:rPr lang="en-US" b="1" u="sng" dirty="0" err="1" smtClean="0"/>
              <a:t>mit</a:t>
            </a:r>
            <a:r>
              <a:rPr lang="en-US" b="1" u="sng" dirty="0" smtClean="0"/>
              <a:t> der </a:t>
            </a:r>
            <a:r>
              <a:rPr lang="en-US" b="1" u="sng" dirty="0" err="1" smtClean="0"/>
              <a:t>Natur</a:t>
            </a:r>
            <a:r>
              <a:rPr lang="en-US" b="1" u="sng" dirty="0" smtClean="0"/>
              <a:t>:</a:t>
            </a:r>
            <a:endParaRPr lang="bg-BG" b="1" u="sng" dirty="0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0358" y="2249488"/>
            <a:ext cx="6483283" cy="4324350"/>
          </a:xfr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 smtClean="0"/>
              <a:t>04.10.2011</a:t>
            </a:r>
            <a:endParaRPr lang="de-D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C5DFA9-21E2-4847-9771-4FBB67734CB4}" type="slidenum">
              <a:rPr lang="de-DE" smtClean="0"/>
              <a:pPr/>
              <a:t>14</a:t>
            </a:fld>
            <a:endParaRPr lang="de-DE" dirty="0"/>
          </a:p>
        </p:txBody>
      </p:sp>
    </p:spTree>
    <p:extLst>
      <p:ext uri="{BB962C8B-B14F-4D97-AF65-F5344CB8AC3E}">
        <p14:creationId xmlns="" xmlns:p14="http://schemas.microsoft.com/office/powerpoint/2010/main" val="3937030349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DE" b="1" u="sng" dirty="0" smtClean="0"/>
              <a:t>7. </a:t>
            </a:r>
            <a:r>
              <a:rPr lang="de-DE" b="1" u="sng" dirty="0"/>
              <a:t>Quellen: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dirty="0" smtClean="0"/>
              <a:t>Bücher:</a:t>
            </a:r>
          </a:p>
          <a:p>
            <a:pPr>
              <a:buNone/>
            </a:pPr>
            <a:r>
              <a:rPr lang="de-DE" sz="2000" dirty="0" smtClean="0"/>
              <a:t>	- Physik in einem Band; Dorn Bader; </a:t>
            </a:r>
            <a:r>
              <a:rPr lang="de-DE" sz="2000" dirty="0" err="1" smtClean="0"/>
              <a:t>Schroedel</a:t>
            </a:r>
            <a:endParaRPr lang="de-DE" sz="2000" dirty="0" smtClean="0"/>
          </a:p>
          <a:p>
            <a:pPr>
              <a:buNone/>
            </a:pPr>
            <a:r>
              <a:rPr lang="de-DE" sz="2000" dirty="0" smtClean="0"/>
              <a:t>	- Physik für Wissenschaftler und Ingenieure; Spektrum</a:t>
            </a:r>
          </a:p>
          <a:p>
            <a:pPr>
              <a:buNone/>
            </a:pPr>
            <a:r>
              <a:rPr lang="de-DE" sz="2000" dirty="0" smtClean="0"/>
              <a:t>	- Fachkunde Elektrotechnik ; Europa Lehrmittel</a:t>
            </a:r>
          </a:p>
          <a:p>
            <a:endParaRPr lang="de-DE" dirty="0" smtClean="0"/>
          </a:p>
          <a:p>
            <a:r>
              <a:rPr lang="de-DE" dirty="0" smtClean="0"/>
              <a:t>Internet:</a:t>
            </a:r>
          </a:p>
          <a:p>
            <a:pPr>
              <a:buNone/>
            </a:pPr>
            <a:r>
              <a:rPr lang="de-DE" sz="2000" dirty="0" smtClean="0"/>
              <a:t>	- </a:t>
            </a:r>
            <a:r>
              <a:rPr lang="de-DE" sz="2000" dirty="0" smtClean="0">
                <a:hlinkClick r:id="rId2"/>
              </a:rPr>
              <a:t>http://www.leifiphysik.de</a:t>
            </a:r>
            <a:endParaRPr lang="de-DE" sz="2000" dirty="0" smtClean="0"/>
          </a:p>
          <a:p>
            <a:pPr>
              <a:buNone/>
            </a:pPr>
            <a:r>
              <a:rPr lang="de-DE" sz="2000" dirty="0"/>
              <a:t>	- </a:t>
            </a:r>
            <a:r>
              <a:rPr lang="de-DE" sz="2000" dirty="0">
                <a:hlinkClick r:id="rId3"/>
              </a:rPr>
              <a:t>http://www.innovationsolar.hk/de/solar-systems</a:t>
            </a:r>
            <a:r>
              <a:rPr lang="de-DE" sz="2000" dirty="0" smtClean="0">
                <a:hlinkClick r:id="rId3"/>
              </a:rPr>
              <a:t>/</a:t>
            </a:r>
            <a:r>
              <a:rPr lang="de-DE" sz="2000" dirty="0" smtClean="0"/>
              <a:t> </a:t>
            </a:r>
          </a:p>
          <a:p>
            <a:pPr>
              <a:buNone/>
            </a:pPr>
            <a:endParaRPr lang="de-DE" dirty="0" smtClean="0"/>
          </a:p>
          <a:p>
            <a:pPr>
              <a:buNone/>
            </a:pPr>
            <a:endParaRPr lang="de-DE" sz="2000" dirty="0" smtClean="0"/>
          </a:p>
          <a:p>
            <a:pPr>
              <a:buNone/>
            </a:pPr>
            <a:endParaRPr lang="de-DE" sz="2000" dirty="0" smtClean="0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 smtClean="0"/>
              <a:t>04.10.2011</a:t>
            </a:r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C5DFA9-21E2-4847-9771-4FBB67734CB4}" type="slidenum">
              <a:rPr lang="de-DE" smtClean="0"/>
              <a:pPr/>
              <a:t>15</a:t>
            </a:fld>
            <a:endParaRPr lang="de-DE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58204" cy="2428876"/>
          </a:xfrm>
        </p:spPr>
        <p:txBody>
          <a:bodyPr>
            <a:normAutofit/>
          </a:bodyPr>
          <a:lstStyle/>
          <a:p>
            <a:pPr algn="ctr"/>
            <a:r>
              <a:rPr lang="de-DE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Vielen Dank für Ihre Aufmerksamkeit!</a:t>
            </a:r>
            <a:endParaRPr lang="de-DE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571472" y="3643314"/>
            <a:ext cx="8115328" cy="2931222"/>
          </a:xfrm>
        </p:spPr>
        <p:txBody>
          <a:bodyPr/>
          <a:lstStyle/>
          <a:p>
            <a:pPr algn="ctr">
              <a:buNone/>
            </a:pPr>
            <a:r>
              <a:rPr lang="de-DE" b="1" i="1" dirty="0" smtClean="0"/>
              <a:t>Fragen?</a:t>
            </a:r>
            <a:endParaRPr lang="de-DE" b="1" i="1" dirty="0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 smtClean="0"/>
              <a:t>04.10.2011</a:t>
            </a:r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C5DFA9-21E2-4847-9771-4FBB67734CB4}" type="slidenum">
              <a:rPr lang="de-DE" smtClean="0"/>
              <a:pPr/>
              <a:t>16</a:t>
            </a:fld>
            <a:endParaRPr lang="de-DE" dirty="0"/>
          </a:p>
        </p:txBody>
      </p:sp>
      <p:pic>
        <p:nvPicPr>
          <p:cNvPr id="4098" name="Picture 2" descr="D:\Downloads\gluehbirne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286512" y="3286124"/>
            <a:ext cx="2184812" cy="2857520"/>
          </a:xfrm>
          <a:prstGeom prst="rect">
            <a:avLst/>
          </a:prstGeom>
          <a:noFill/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67544" y="620688"/>
            <a:ext cx="8229600" cy="1066800"/>
          </a:xfrm>
        </p:spPr>
        <p:txBody>
          <a:bodyPr/>
          <a:lstStyle/>
          <a:p>
            <a:r>
              <a:rPr lang="de-DE" b="1" u="sng" dirty="0" smtClean="0"/>
              <a:t>Inhaltsangabe</a:t>
            </a:r>
            <a:r>
              <a:rPr lang="de-DE" b="1" dirty="0" smtClean="0"/>
              <a:t>:</a:t>
            </a:r>
            <a:endParaRPr lang="de-DE" b="1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67544" y="1857364"/>
            <a:ext cx="8229600" cy="4672612"/>
          </a:xfrm>
        </p:spPr>
        <p:txBody>
          <a:bodyPr>
            <a:normAutofit fontScale="85000" lnSpcReduction="20000"/>
          </a:bodyPr>
          <a:lstStyle/>
          <a:p>
            <a:pPr marL="624078" indent="-514350">
              <a:buFont typeface="+mj-lt"/>
              <a:buAutoNum type="arabicPeriod"/>
            </a:pPr>
            <a:r>
              <a:rPr lang="de-DE" b="1" dirty="0" smtClean="0"/>
              <a:t>Geschichte</a:t>
            </a:r>
            <a:r>
              <a:rPr lang="de-DE" dirty="0" smtClean="0"/>
              <a:t> </a:t>
            </a:r>
            <a:br>
              <a:rPr lang="de-DE" dirty="0" smtClean="0"/>
            </a:br>
            <a:endParaRPr lang="de-DE" dirty="0" smtClean="0"/>
          </a:p>
          <a:p>
            <a:pPr marL="624078" indent="-514350">
              <a:buFont typeface="+mj-lt"/>
              <a:buAutoNum type="arabicPeriod"/>
            </a:pPr>
            <a:r>
              <a:rPr lang="de-DE" b="1" dirty="0" smtClean="0"/>
              <a:t>Die Sonne </a:t>
            </a:r>
            <a:r>
              <a:rPr lang="de-DE" dirty="0" smtClean="0"/>
              <a:t>– endloser Energielieferant</a:t>
            </a:r>
            <a:br>
              <a:rPr lang="de-DE" dirty="0" smtClean="0"/>
            </a:br>
            <a:endParaRPr lang="de-DE" dirty="0" smtClean="0"/>
          </a:p>
          <a:p>
            <a:pPr marL="624078" indent="-514350">
              <a:spcBef>
                <a:spcPts val="0"/>
              </a:spcBef>
              <a:buFont typeface="+mj-lt"/>
              <a:buAutoNum type="arabicPeriod"/>
            </a:pPr>
            <a:r>
              <a:rPr lang="de-DE" b="1" dirty="0" smtClean="0"/>
              <a:t>Technik</a:t>
            </a:r>
          </a:p>
          <a:p>
            <a:pPr marL="624078" indent="-514350">
              <a:spcBef>
                <a:spcPts val="0"/>
              </a:spcBef>
              <a:buFont typeface="+mj-lt"/>
              <a:buAutoNum type="arabicPeriod"/>
            </a:pPr>
            <a:endParaRPr lang="de-DE" b="1" dirty="0" smtClean="0"/>
          </a:p>
          <a:p>
            <a:pPr marL="624078" indent="-514350">
              <a:spcBef>
                <a:spcPts val="0"/>
              </a:spcBef>
              <a:buFont typeface="+mj-lt"/>
              <a:buAutoNum type="arabicPeriod"/>
            </a:pPr>
            <a:r>
              <a:rPr lang="de-DE" b="1" dirty="0" smtClean="0"/>
              <a:t>Solarzellen</a:t>
            </a:r>
          </a:p>
          <a:p>
            <a:pPr marL="624078" indent="-514350">
              <a:spcBef>
                <a:spcPts val="0"/>
              </a:spcBef>
              <a:buFont typeface="+mj-lt"/>
              <a:buAutoNum type="arabicPeriod"/>
            </a:pPr>
            <a:endParaRPr lang="de-DE" b="1" dirty="0" smtClean="0"/>
          </a:p>
          <a:p>
            <a:pPr marL="624078" indent="-514350">
              <a:spcBef>
                <a:spcPts val="0"/>
              </a:spcBef>
              <a:buFont typeface="+mj-lt"/>
              <a:buAutoNum type="arabicPeriod"/>
            </a:pPr>
            <a:r>
              <a:rPr lang="de-DE" b="1" dirty="0" smtClean="0"/>
              <a:t>Anwendungsgebiete</a:t>
            </a:r>
            <a:br>
              <a:rPr lang="de-DE" b="1" dirty="0" smtClean="0"/>
            </a:br>
            <a:endParaRPr lang="de-DE" b="1" dirty="0" smtClean="0"/>
          </a:p>
          <a:p>
            <a:pPr marL="624078" indent="-514350">
              <a:spcBef>
                <a:spcPts val="0"/>
              </a:spcBef>
              <a:buFont typeface="+mj-lt"/>
              <a:buAutoNum type="arabicPeriod"/>
            </a:pPr>
            <a:r>
              <a:rPr lang="de-DE" b="1" dirty="0" smtClean="0"/>
              <a:t>Zusammenwirkung mit </a:t>
            </a:r>
            <a:br>
              <a:rPr lang="de-DE" b="1" dirty="0" smtClean="0"/>
            </a:br>
            <a:r>
              <a:rPr lang="de-DE" b="1" dirty="0" smtClean="0"/>
              <a:t>der Natur</a:t>
            </a:r>
            <a:endParaRPr lang="de-DE" dirty="0" smtClean="0"/>
          </a:p>
          <a:p>
            <a:pPr marL="624078" indent="-514350">
              <a:spcBef>
                <a:spcPts val="0"/>
              </a:spcBef>
              <a:buFont typeface="+mj-lt"/>
              <a:buAutoNum type="arabicPeriod"/>
            </a:pPr>
            <a:endParaRPr lang="de-DE" dirty="0" smtClean="0"/>
          </a:p>
          <a:p>
            <a:pPr marL="624078" indent="-514350">
              <a:spcBef>
                <a:spcPts val="0"/>
              </a:spcBef>
              <a:buFont typeface="+mj-lt"/>
              <a:buAutoNum type="arabicPeriod"/>
            </a:pPr>
            <a:r>
              <a:rPr lang="de-DE" b="1" dirty="0" smtClean="0"/>
              <a:t>Quellen </a:t>
            </a:r>
          </a:p>
          <a:p>
            <a:pPr marL="411480" lvl="1" indent="0">
              <a:buNone/>
            </a:pPr>
            <a:endParaRPr lang="de-DE" dirty="0" smtClean="0"/>
          </a:p>
          <a:p>
            <a:pPr lvl="1"/>
            <a:endParaRPr lang="de-DE" dirty="0" smtClean="0"/>
          </a:p>
          <a:p>
            <a:pPr lvl="1"/>
            <a:endParaRPr lang="de-DE" dirty="0" smtClean="0"/>
          </a:p>
          <a:p>
            <a:pPr lvl="1"/>
            <a:endParaRPr lang="de-DE" dirty="0" smtClean="0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 dirty="0" smtClean="0"/>
              <a:t>04.10.2011</a:t>
            </a:r>
            <a:endParaRPr lang="de-DE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C5DFA9-21E2-4847-9771-4FBB67734CB4}" type="slidenum">
              <a:rPr lang="de-DE" smtClean="0"/>
              <a:pPr/>
              <a:t>2</a:t>
            </a:fld>
            <a:endParaRPr lang="de-DE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9912" y="1412776"/>
            <a:ext cx="1572766" cy="933174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17627" y="4063032"/>
            <a:ext cx="3099986" cy="2254572"/>
          </a:xfrm>
          <a:prstGeom prst="rect">
            <a:avLst/>
          </a:prstGeom>
        </p:spPr>
      </p:pic>
      <p:sp>
        <p:nvSpPr>
          <p:cNvPr id="8" name="Textfeld 5"/>
          <p:cNvSpPr txBox="1"/>
          <p:nvPr/>
        </p:nvSpPr>
        <p:spPr>
          <a:xfrm>
            <a:off x="5702943" y="6055994"/>
            <a:ext cx="129614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100" dirty="0" smtClean="0">
                <a:solidFill>
                  <a:schemeClr val="bg1"/>
                </a:solidFill>
              </a:rPr>
              <a:t>©  Solarinovation</a:t>
            </a:r>
            <a:endParaRPr lang="de-DE" sz="11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2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2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20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8596" y="928670"/>
            <a:ext cx="8229600" cy="1066800"/>
          </a:xfrm>
        </p:spPr>
        <p:txBody>
          <a:bodyPr>
            <a:noAutofit/>
          </a:bodyPr>
          <a:lstStyle/>
          <a:p>
            <a:pPr algn="ctr"/>
            <a:r>
              <a:rPr lang="en-US" b="1" u="sng" dirty="0"/>
              <a:t>1. Geschichte </a:t>
            </a:r>
            <a:r>
              <a:rPr lang="en-US" b="1" u="sng" dirty="0" err="1"/>
              <a:t>der</a:t>
            </a:r>
            <a:r>
              <a:rPr lang="en-US" b="1" u="sng" dirty="0"/>
              <a:t> </a:t>
            </a:r>
            <a:r>
              <a:rPr lang="en-US" b="1" u="sng" dirty="0" err="1"/>
              <a:t>Fotovoltaik</a:t>
            </a:r>
            <a:r>
              <a:rPr lang="en-US" b="1" u="sng" dirty="0"/>
              <a:t>:</a:t>
            </a:r>
            <a:endParaRPr lang="bg-BG" b="1" u="sng" dirty="0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0100" y="2285992"/>
            <a:ext cx="2724340" cy="4324350"/>
          </a:xfr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 smtClean="0"/>
              <a:t>04.10.2011</a:t>
            </a:r>
            <a:endParaRPr lang="de-D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C5DFA9-21E2-4847-9771-4FBB67734CB4}" type="slidenum">
              <a:rPr lang="de-DE" smtClean="0"/>
              <a:pPr/>
              <a:t>3</a:t>
            </a:fld>
            <a:endParaRPr lang="de-DE" dirty="0"/>
          </a:p>
        </p:txBody>
      </p:sp>
      <p:sp>
        <p:nvSpPr>
          <p:cNvPr id="7" name="Right Arrow 6"/>
          <p:cNvSpPr/>
          <p:nvPr/>
        </p:nvSpPr>
        <p:spPr>
          <a:xfrm>
            <a:off x="4211960" y="3501008"/>
            <a:ext cx="1656184" cy="72008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1905</a:t>
            </a:r>
            <a:endParaRPr lang="bg-BG" dirty="0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43636" y="2357430"/>
            <a:ext cx="2785485" cy="363640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="" xmlns:p14="http://schemas.microsoft.com/office/powerpoint/2010/main" val="1594773345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 cstate="print"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C5DFA9-21E2-4847-9771-4FBB67734CB4}" type="slidenum">
              <a:rPr lang="de-DE" smtClean="0"/>
              <a:pPr/>
              <a:t>4</a:t>
            </a:fld>
            <a:endParaRPr lang="de-DE" dirty="0"/>
          </a:p>
        </p:txBody>
      </p:sp>
      <p:sp>
        <p:nvSpPr>
          <p:cNvPr id="3" name="Textfeld 5"/>
          <p:cNvSpPr txBox="1"/>
          <p:nvPr/>
        </p:nvSpPr>
        <p:spPr>
          <a:xfrm>
            <a:off x="107504" y="6525344"/>
            <a:ext cx="129614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100" dirty="0" smtClean="0">
                <a:solidFill>
                  <a:schemeClr val="bg1"/>
                </a:solidFill>
              </a:rPr>
              <a:t>©  NASA</a:t>
            </a:r>
            <a:endParaRPr lang="de-DE" sz="11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432103116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3528" y="1052736"/>
            <a:ext cx="8229600" cy="1066800"/>
          </a:xfrm>
        </p:spPr>
        <p:txBody>
          <a:bodyPr>
            <a:noAutofit/>
          </a:bodyPr>
          <a:lstStyle/>
          <a:p>
            <a:pPr algn="ctr"/>
            <a:r>
              <a:rPr lang="de-DE" b="1" u="sng" dirty="0" smtClean="0"/>
              <a:t>2.Die </a:t>
            </a:r>
            <a:r>
              <a:rPr lang="de-DE" b="1" u="sng" dirty="0"/>
              <a:t>Sonne – </a:t>
            </a:r>
            <a:r>
              <a:rPr lang="de-DE" u="sng" dirty="0"/>
              <a:t>endloser Energielieferant</a:t>
            </a:r>
            <a:endParaRPr lang="bg-BG" u="sng" dirty="0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5657" y="2924944"/>
            <a:ext cx="6120680" cy="295232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 smtClean="0"/>
              <a:t>04.10.2011</a:t>
            </a:r>
            <a:endParaRPr lang="de-D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C5DFA9-21E2-4847-9771-4FBB67734CB4}" type="slidenum">
              <a:rPr lang="de-DE" smtClean="0"/>
              <a:pPr/>
              <a:t>5</a:t>
            </a:fld>
            <a:endParaRPr lang="de-DE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5656" y="2276871"/>
            <a:ext cx="6264696" cy="394955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="" xmlns:p14="http://schemas.microsoft.com/office/powerpoint/2010/main" val="3413449480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55576" y="1727225"/>
            <a:ext cx="7772400" cy="1362075"/>
          </a:xfrm>
          <a:noFill/>
        </p:spPr>
        <p:txBody>
          <a:bodyPr/>
          <a:lstStyle/>
          <a:p>
            <a:r>
              <a:rPr lang="de-DE" sz="4000" u="sng" dirty="0">
                <a:solidFill>
                  <a:schemeClr val="tx2"/>
                </a:solidFill>
              </a:rPr>
              <a:t>3. Technik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557153" y="3356992"/>
            <a:ext cx="7772400" cy="2858090"/>
          </a:xfrm>
        </p:spPr>
        <p:txBody>
          <a:bodyPr>
            <a:noAutofit/>
          </a:bodyPr>
          <a:lstStyle/>
          <a:p>
            <a:r>
              <a:rPr lang="de-DE" dirty="0" smtClean="0"/>
              <a:t> </a:t>
            </a:r>
          </a:p>
          <a:p>
            <a:pPr lvl="2">
              <a:lnSpc>
                <a:spcPct val="150000"/>
              </a:lnSpc>
              <a:spcBef>
                <a:spcPts val="0"/>
              </a:spcBef>
              <a:buFont typeface="Arial" pitchFamily="34" charset="0"/>
              <a:buChar char="•"/>
            </a:pPr>
            <a:r>
              <a:rPr lang="de-DE" sz="2400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Photoelektrischer </a:t>
            </a:r>
            <a:r>
              <a:rPr lang="de-DE" sz="2400" dirty="0" smtClean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Effekt</a:t>
            </a:r>
            <a:endParaRPr lang="de-DE" sz="2400" dirty="0">
              <a:solidFill>
                <a:schemeClr val="accen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lvl="2">
              <a:lnSpc>
                <a:spcPct val="150000"/>
              </a:lnSpc>
              <a:spcBef>
                <a:spcPts val="0"/>
              </a:spcBef>
              <a:buFont typeface="Arial" pitchFamily="34" charset="0"/>
              <a:buChar char="•"/>
            </a:pPr>
            <a:r>
              <a:rPr lang="de-DE" sz="2600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de-DE" sz="2600" dirty="0" smtClean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Halbleiter</a:t>
            </a:r>
          </a:p>
          <a:p>
            <a:pPr lvl="2">
              <a:lnSpc>
                <a:spcPct val="150000"/>
              </a:lnSpc>
              <a:spcBef>
                <a:spcPts val="0"/>
              </a:spcBef>
              <a:buFont typeface="Arial" pitchFamily="34" charset="0"/>
              <a:buChar char="•"/>
            </a:pPr>
            <a:r>
              <a:rPr lang="de-DE" sz="2600" dirty="0" smtClean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Aufbau einer Solarzelle</a:t>
            </a:r>
            <a:endParaRPr lang="de-DE" sz="2600" dirty="0">
              <a:solidFill>
                <a:schemeClr val="accen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lvl="1"/>
            <a:endParaRPr lang="de-DE" dirty="0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 dirty="0" smtClean="0"/>
              <a:t>04.10.2011</a:t>
            </a:r>
            <a:endParaRPr lang="de-DE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C5DFA9-21E2-4847-9771-4FBB67734CB4}" type="slidenum">
              <a:rPr lang="de-DE" smtClean="0"/>
              <a:pPr/>
              <a:t>6</a:t>
            </a:fld>
            <a:endParaRPr lang="de-DE" dirty="0"/>
          </a:p>
        </p:txBody>
      </p:sp>
      <p:pic>
        <p:nvPicPr>
          <p:cNvPr id="2051" name="Picture 3" descr="E:\Henriks Datein\Desktop\dpa-m-w-solar-errichtet-photovoltaik-kraftwerk-in-sueditalien-nachrichten-516777_400_300i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24128" y="1556792"/>
            <a:ext cx="2605425" cy="3024336"/>
          </a:xfrm>
          <a:prstGeom prst="rect">
            <a:avLst/>
          </a:prstGeom>
          <a:noFill/>
        </p:spPr>
      </p:pic>
      <p:sp>
        <p:nvSpPr>
          <p:cNvPr id="8" name="Textfeld 7"/>
          <p:cNvSpPr txBox="1"/>
          <p:nvPr/>
        </p:nvSpPr>
        <p:spPr>
          <a:xfrm>
            <a:off x="5724128" y="4293096"/>
            <a:ext cx="93610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100" dirty="0" smtClean="0"/>
              <a:t>© dpa</a:t>
            </a:r>
            <a:endParaRPr lang="de-DE" sz="1100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Photoelektrischer Effekt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57200" y="2249424"/>
            <a:ext cx="4258816" cy="4325112"/>
          </a:xfrm>
        </p:spPr>
        <p:txBody>
          <a:bodyPr/>
          <a:lstStyle/>
          <a:p>
            <a:pPr>
              <a:buNone/>
            </a:pPr>
            <a:r>
              <a:rPr lang="de-DE" dirty="0" smtClean="0"/>
              <a:t>Was ist Licht?</a:t>
            </a:r>
          </a:p>
          <a:p>
            <a:pPr>
              <a:buNone/>
            </a:pPr>
            <a:endParaRPr lang="de-DE" dirty="0" smtClean="0"/>
          </a:p>
          <a:p>
            <a:pPr>
              <a:buFont typeface="Arial" pitchFamily="34" charset="0"/>
              <a:buChar char="•"/>
            </a:pPr>
            <a:r>
              <a:rPr lang="de-DE" dirty="0" smtClean="0"/>
              <a:t>Welle</a:t>
            </a:r>
          </a:p>
          <a:p>
            <a:pPr>
              <a:buFont typeface="Arial" pitchFamily="34" charset="0"/>
              <a:buChar char="•"/>
            </a:pPr>
            <a:endParaRPr lang="de-DE" dirty="0" smtClean="0"/>
          </a:p>
          <a:p>
            <a:pPr>
              <a:buFont typeface="Arial" pitchFamily="34" charset="0"/>
              <a:buChar char="•"/>
            </a:pPr>
            <a:r>
              <a:rPr lang="de-DE" dirty="0" smtClean="0"/>
              <a:t>Teilchen (</a:t>
            </a:r>
            <a:r>
              <a:rPr lang="de-DE" dirty="0" smtClean="0"/>
              <a:t>Photon</a:t>
            </a:r>
            <a:r>
              <a:rPr lang="de-DE" dirty="0" smtClean="0"/>
              <a:t>)</a:t>
            </a:r>
          </a:p>
          <a:p>
            <a:pPr>
              <a:buFont typeface="Arial" pitchFamily="34" charset="0"/>
              <a:buChar char="•"/>
            </a:pPr>
            <a:endParaRPr lang="de-DE" dirty="0" smtClean="0"/>
          </a:p>
          <a:p>
            <a:pPr>
              <a:buNone/>
            </a:pPr>
            <a:endParaRPr lang="de-DE" dirty="0" smtClean="0"/>
          </a:p>
          <a:p>
            <a:pPr>
              <a:buNone/>
            </a:pPr>
            <a:endParaRPr lang="de-DE" dirty="0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 smtClean="0"/>
              <a:t>04.10.2011</a:t>
            </a:r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C5DFA9-21E2-4847-9771-4FBB67734CB4}" type="slidenum">
              <a:rPr lang="de-DE" smtClean="0"/>
              <a:pPr/>
              <a:t>7</a:t>
            </a:fld>
            <a:endParaRPr lang="de-DE" dirty="0"/>
          </a:p>
        </p:txBody>
      </p:sp>
      <p:pic>
        <p:nvPicPr>
          <p:cNvPr id="3075" name="Picture 3" descr="E:\Henriks Datein\Desktop\lampe-licht-gluehbirne_ablestock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932040" y="2204864"/>
            <a:ext cx="3270722" cy="2173213"/>
          </a:xfrm>
          <a:prstGeom prst="rect">
            <a:avLst/>
          </a:prstGeom>
          <a:noFill/>
        </p:spPr>
      </p:pic>
      <p:sp>
        <p:nvSpPr>
          <p:cNvPr id="11" name="Textfeld 10"/>
          <p:cNvSpPr txBox="1"/>
          <p:nvPr/>
        </p:nvSpPr>
        <p:spPr>
          <a:xfrm>
            <a:off x="4932040" y="2204864"/>
            <a:ext cx="295232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100" dirty="0" smtClean="0">
                <a:solidFill>
                  <a:schemeClr val="bg1"/>
                </a:solidFill>
              </a:rPr>
              <a:t>© 2009 AbleStock.com / Jupiterimages</a:t>
            </a:r>
            <a:endParaRPr lang="de-DE" sz="1100" dirty="0">
              <a:solidFill>
                <a:schemeClr val="bg1"/>
              </a:solidFill>
            </a:endParaRPr>
          </a:p>
        </p:txBody>
      </p:sp>
      <p:pic>
        <p:nvPicPr>
          <p:cNvPr id="3076" name="Picture 4" descr="E:\Henriks Datein\Desktop\800px-Sonne_Strahlungsintensitaet.svg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779912" y="2492896"/>
            <a:ext cx="5025015" cy="2808312"/>
          </a:xfrm>
          <a:prstGeom prst="rect">
            <a:avLst/>
          </a:prstGeom>
          <a:noFill/>
        </p:spPr>
      </p:pic>
      <p:sp>
        <p:nvSpPr>
          <p:cNvPr id="13" name="Textfeld 12"/>
          <p:cNvSpPr txBox="1"/>
          <p:nvPr/>
        </p:nvSpPr>
        <p:spPr>
          <a:xfrm>
            <a:off x="4427984" y="5229200"/>
            <a:ext cx="385192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100" dirty="0" smtClean="0"/>
              <a:t>© </a:t>
            </a:r>
            <a:r>
              <a:rPr lang="de-DE" sz="1100" dirty="0" err="1" smtClean="0"/>
              <a:t>Quilibert</a:t>
            </a:r>
            <a:r>
              <a:rPr lang="de-DE" sz="1100" dirty="0" smtClean="0"/>
              <a:t>/ </a:t>
            </a:r>
            <a:r>
              <a:rPr lang="de-DE" sz="1100" dirty="0" err="1" smtClean="0"/>
              <a:t>Degreen</a:t>
            </a:r>
            <a:r>
              <a:rPr lang="de-DE" sz="1100" dirty="0" smtClean="0"/>
              <a:t> </a:t>
            </a:r>
            <a:r>
              <a:rPr lang="de-DE" sz="1100" dirty="0" err="1" smtClean="0"/>
              <a:t>at</a:t>
            </a:r>
            <a:r>
              <a:rPr lang="de-DE" sz="1100" dirty="0" smtClean="0"/>
              <a:t> </a:t>
            </a:r>
            <a:r>
              <a:rPr lang="de-DE" sz="1100" dirty="0" err="1" smtClean="0"/>
              <a:t>wikipedia</a:t>
            </a:r>
            <a:r>
              <a:rPr lang="de-DE" sz="1100" dirty="0" smtClean="0"/>
              <a:t> </a:t>
            </a:r>
            <a:endParaRPr lang="de-DE" sz="1100" dirty="0"/>
          </a:p>
        </p:txBody>
      </p:sp>
      <p:sp>
        <p:nvSpPr>
          <p:cNvPr id="16" name="Textfeld 15"/>
          <p:cNvSpPr txBox="1"/>
          <p:nvPr/>
        </p:nvSpPr>
        <p:spPr>
          <a:xfrm>
            <a:off x="1043608" y="5949280"/>
            <a:ext cx="727280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600" dirty="0" smtClean="0"/>
              <a:t>Wellen-Teilchen-Dualismus</a:t>
            </a:r>
          </a:p>
        </p:txBody>
      </p:sp>
      <p:pic>
        <p:nvPicPr>
          <p:cNvPr id="17" name="Picture 4" descr="E:\Henriks Datein\Desktop\800px-Sonne_Strahlungsintensitaet.svg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2852936"/>
            <a:ext cx="4767322" cy="2664296"/>
          </a:xfrm>
          <a:prstGeom prst="rect">
            <a:avLst/>
          </a:prstGeom>
          <a:noFill/>
        </p:spPr>
      </p:pic>
      <p:sp>
        <p:nvSpPr>
          <p:cNvPr id="20" name="Textfeld 19"/>
          <p:cNvSpPr txBox="1"/>
          <p:nvPr/>
        </p:nvSpPr>
        <p:spPr>
          <a:xfrm>
            <a:off x="755576" y="5517232"/>
            <a:ext cx="385192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100" dirty="0" smtClean="0"/>
              <a:t>© </a:t>
            </a:r>
            <a:r>
              <a:rPr lang="de-DE" sz="1100" dirty="0" err="1" smtClean="0"/>
              <a:t>Quilibert</a:t>
            </a:r>
            <a:r>
              <a:rPr lang="de-DE" sz="1100" dirty="0" smtClean="0"/>
              <a:t>/ </a:t>
            </a:r>
            <a:r>
              <a:rPr lang="de-DE" sz="1100" dirty="0" err="1" smtClean="0"/>
              <a:t>Degreen</a:t>
            </a:r>
            <a:r>
              <a:rPr lang="de-DE" sz="1100" dirty="0" smtClean="0"/>
              <a:t> </a:t>
            </a:r>
            <a:r>
              <a:rPr lang="de-DE" sz="1100" dirty="0" err="1" smtClean="0"/>
              <a:t>at</a:t>
            </a:r>
            <a:r>
              <a:rPr lang="de-DE" sz="1100" dirty="0" smtClean="0"/>
              <a:t> </a:t>
            </a:r>
            <a:r>
              <a:rPr lang="de-DE" sz="1100" dirty="0" err="1" smtClean="0"/>
              <a:t>wikipedia</a:t>
            </a:r>
            <a:r>
              <a:rPr lang="de-DE" sz="1100" dirty="0" smtClean="0"/>
              <a:t> </a:t>
            </a:r>
            <a:endParaRPr lang="de-DE" sz="1100" dirty="0"/>
          </a:p>
        </p:txBody>
      </p:sp>
      <p:pic>
        <p:nvPicPr>
          <p:cNvPr id="1026" name="Picture 2" descr="E:\Henriks Datein\Desktop\quark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148064" y="2996952"/>
            <a:ext cx="3545009" cy="2160240"/>
          </a:xfrm>
          <a:prstGeom prst="rect">
            <a:avLst/>
          </a:prstGeom>
          <a:noFill/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" dur="50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30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7" dur="500"/>
                                        <p:tgtEl>
                                          <p:spTgt spid="307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8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1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2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1" grpId="1"/>
      <p:bldP spid="13" grpId="0"/>
      <p:bldP spid="13" grpId="1"/>
      <p:bldP spid="16" grpId="0"/>
      <p:bldP spid="20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57200" y="1844824"/>
            <a:ext cx="4474840" cy="4729712"/>
          </a:xfrm>
        </p:spPr>
        <p:txBody>
          <a:bodyPr>
            <a:normAutofit/>
          </a:bodyPr>
          <a:lstStyle/>
          <a:p>
            <a:r>
              <a:rPr lang="de-DE" dirty="0" smtClean="0"/>
              <a:t>Höhere Frequenz -&gt;</a:t>
            </a:r>
          </a:p>
          <a:p>
            <a:pPr>
              <a:buNone/>
            </a:pPr>
            <a:r>
              <a:rPr lang="de-DE" dirty="0" smtClean="0"/>
              <a:t>	</a:t>
            </a:r>
            <a:r>
              <a:rPr lang="de-DE" dirty="0" smtClean="0"/>
              <a:t>Photonen </a:t>
            </a:r>
            <a:r>
              <a:rPr lang="de-DE" dirty="0" smtClean="0"/>
              <a:t>energiereicher</a:t>
            </a:r>
          </a:p>
          <a:p>
            <a:pPr>
              <a:buFont typeface="Arial" pitchFamily="34" charset="0"/>
              <a:buChar char="•"/>
            </a:pPr>
            <a:endParaRPr lang="de-DE" dirty="0" smtClean="0"/>
          </a:p>
          <a:p>
            <a:pPr>
              <a:buFont typeface="Arial" pitchFamily="34" charset="0"/>
              <a:buChar char="•"/>
            </a:pPr>
            <a:r>
              <a:rPr lang="de-DE" dirty="0" smtClean="0"/>
              <a:t>Edelmetalle -&gt;</a:t>
            </a:r>
          </a:p>
          <a:p>
            <a:pPr>
              <a:buNone/>
            </a:pPr>
            <a:r>
              <a:rPr lang="de-DE" dirty="0" smtClean="0"/>
              <a:t>	</a:t>
            </a:r>
            <a:r>
              <a:rPr lang="de-DE" dirty="0" smtClean="0"/>
              <a:t>Elektronen </a:t>
            </a:r>
            <a:r>
              <a:rPr lang="de-DE" dirty="0" smtClean="0"/>
              <a:t>stärker an Atomkerne gebunden</a:t>
            </a:r>
          </a:p>
          <a:p>
            <a:pPr>
              <a:buFont typeface="Arial" pitchFamily="34" charset="0"/>
              <a:buChar char="•"/>
            </a:pPr>
            <a:endParaRPr lang="de-DE" dirty="0" smtClean="0"/>
          </a:p>
          <a:p>
            <a:pPr>
              <a:buFont typeface="Arial" pitchFamily="34" charset="0"/>
              <a:buChar char="•"/>
            </a:pPr>
            <a:r>
              <a:rPr lang="de-DE" dirty="0" smtClean="0"/>
              <a:t>Vollständige         Energieabsorption  durch die Elektronen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 smtClean="0"/>
              <a:t>04.10.2011</a:t>
            </a:r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C5DFA9-21E2-4847-9771-4FBB67734CB4}" type="slidenum">
              <a:rPr lang="de-DE" smtClean="0"/>
              <a:pPr/>
              <a:t>8</a:t>
            </a:fld>
            <a:endParaRPr lang="de-DE" dirty="0"/>
          </a:p>
        </p:txBody>
      </p:sp>
      <p:pic>
        <p:nvPicPr>
          <p:cNvPr id="7" name="Picture 2" descr="E:\Henriks Datein\Desktop\527px-Fotoelektrischer_Effekt.svg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0" y="2204864"/>
            <a:ext cx="4393068" cy="3359406"/>
          </a:xfrm>
          <a:prstGeom prst="rect">
            <a:avLst/>
          </a:prstGeom>
          <a:noFill/>
        </p:spPr>
      </p:pic>
      <p:sp>
        <p:nvSpPr>
          <p:cNvPr id="9" name="Textfeld 8"/>
          <p:cNvSpPr txBox="1"/>
          <p:nvPr/>
        </p:nvSpPr>
        <p:spPr>
          <a:xfrm>
            <a:off x="4860032" y="5301208"/>
            <a:ext cx="223224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100" dirty="0" smtClean="0"/>
              <a:t>© Afrank99 </a:t>
            </a:r>
            <a:r>
              <a:rPr lang="de-DE" sz="1100" dirty="0" err="1" smtClean="0"/>
              <a:t>at</a:t>
            </a:r>
            <a:r>
              <a:rPr lang="de-DE" sz="1100" dirty="0" smtClean="0"/>
              <a:t> </a:t>
            </a:r>
            <a:r>
              <a:rPr lang="de-DE" sz="1100" dirty="0" err="1" smtClean="0"/>
              <a:t>Wikipedia</a:t>
            </a:r>
            <a:endParaRPr lang="de-DE" sz="1100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Halbleiter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357686" y="5572140"/>
            <a:ext cx="3614734" cy="1071570"/>
          </a:xfrm>
        </p:spPr>
        <p:txBody>
          <a:bodyPr/>
          <a:lstStyle/>
          <a:p>
            <a:pPr algn="ctr">
              <a:buNone/>
            </a:pPr>
            <a:r>
              <a:rPr lang="de-DE" dirty="0" smtClean="0"/>
              <a:t>P-dotiert z.B. mit Aluminium</a:t>
            </a:r>
            <a:endParaRPr lang="de-DE" dirty="0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 smtClean="0"/>
              <a:t>04.10.2011</a:t>
            </a:r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C5DFA9-21E2-4847-9771-4FBB67734CB4}" type="slidenum">
              <a:rPr lang="de-DE" smtClean="0"/>
              <a:pPr/>
              <a:t>9</a:t>
            </a:fld>
            <a:endParaRPr lang="de-DE" dirty="0"/>
          </a:p>
        </p:txBody>
      </p:sp>
      <p:pic>
        <p:nvPicPr>
          <p:cNvPr id="1026" name="Picture 2" descr="D:\Downloads\CCD_01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00166" y="2214554"/>
            <a:ext cx="6058020" cy="3251137"/>
          </a:xfrm>
          <a:prstGeom prst="rect">
            <a:avLst/>
          </a:prstGeom>
          <a:noFill/>
        </p:spPr>
      </p:pic>
      <p:sp>
        <p:nvSpPr>
          <p:cNvPr id="8" name="Textfeld 7"/>
          <p:cNvSpPr txBox="1"/>
          <p:nvPr/>
        </p:nvSpPr>
        <p:spPr>
          <a:xfrm>
            <a:off x="1214414" y="5572140"/>
            <a:ext cx="364333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2800" dirty="0" smtClean="0"/>
              <a:t>N-dotiert z.B. mit Arsen</a:t>
            </a:r>
            <a:endParaRPr lang="de-DE" sz="2800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8" grpId="0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Rhea">
  <a:themeElements>
    <a:clrScheme name="Rhea">
      <a:dk1>
        <a:sysClr val="windowText" lastClr="000000"/>
      </a:dk1>
      <a:lt1>
        <a:sysClr val="window" lastClr="FFFFFF"/>
      </a:lt1>
      <a:dk2>
        <a:srgbClr val="424456"/>
      </a:dk2>
      <a:lt2>
        <a:srgbClr val="DEDEDE"/>
      </a:lt2>
      <a:accent1>
        <a:srgbClr val="53548A"/>
      </a:accent1>
      <a:accent2>
        <a:srgbClr val="438086"/>
      </a:accent2>
      <a:accent3>
        <a:srgbClr val="A04DA3"/>
      </a:accent3>
      <a:accent4>
        <a:srgbClr val="C4652D"/>
      </a:accent4>
      <a:accent5>
        <a:srgbClr val="8B5D3D"/>
      </a:accent5>
      <a:accent6>
        <a:srgbClr val="5C92B5"/>
      </a:accent6>
      <a:hlink>
        <a:srgbClr val="67AFBD"/>
      </a:hlink>
      <a:folHlink>
        <a:srgbClr val="C2A874"/>
      </a:folHlink>
    </a:clrScheme>
    <a:fontScheme name="Rhea">
      <a:majorFont>
        <a:latin typeface="Trebuchet MS"/>
        <a:ea typeface=""/>
        <a:cs typeface=""/>
        <a:font script="Jpan" typeface="HGｺﾞｼｯｸM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eorgia"/>
        <a:ea typeface=""/>
        <a:cs typeface=""/>
        <a:font script="Jpan" typeface="HG明朝B"/>
        <a:font script="Hang" typeface="맑은 고딕"/>
        <a:font script="Hans" typeface="宋体"/>
        <a:font script="Hant" typeface="新細明體"/>
        <a:font script="Arab" typeface="Arial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Rhea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255000"/>
              </a:schemeClr>
            </a:gs>
            <a:gs pos="55000">
              <a:schemeClr val="phClr">
                <a:tint val="12000"/>
                <a:satMod val="255000"/>
              </a:schemeClr>
            </a:gs>
            <a:gs pos="100000">
              <a:schemeClr val="phClr"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gradFill rotWithShape="1">
          <a:gsLst>
            <a:gs pos="0">
              <a:schemeClr val="phClr">
                <a:tint val="43000"/>
                <a:satMod val="165000"/>
              </a:schemeClr>
            </a:gs>
            <a:gs pos="55000">
              <a:schemeClr val="phClr">
                <a:tint val="83000"/>
                <a:satMod val="155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-40000" t="-90000" r="140000" b="19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15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flat" dir="t">
              <a:rot lat="0" lon="0" rev="20040000"/>
            </a:lightRig>
          </a:scene3d>
          <a:sp3d contourW="12700" prstMaterial="dkEdge">
            <a:bevelT w="25400" h="38100" prst="convex"/>
            <a:contourClr>
              <a:schemeClr val="phClr">
                <a:satMod val="115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100000">
              <a:schemeClr val="phClr">
                <a:tint val="80000"/>
                <a:satMod val="250000"/>
              </a:schemeClr>
            </a:gs>
            <a:gs pos="60000">
              <a:schemeClr val="phClr">
                <a:shade val="38000"/>
                <a:satMod val="175000"/>
              </a:schemeClr>
            </a:gs>
            <a:gs pos="0">
              <a:schemeClr val="phClr">
                <a:shade val="30000"/>
                <a:satMod val="175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8000"/>
              </a:schemeClr>
              <a:schemeClr val="phClr">
                <a:tint val="96000"/>
                <a:satMod val="15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Larissa-Design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Urban</Template>
  <TotalTime>0</TotalTime>
  <Words>166</Words>
  <Application>Microsoft Office PowerPoint</Application>
  <PresentationFormat>Bildschirmpräsentation (4:3)</PresentationFormat>
  <Paragraphs>109</Paragraphs>
  <Slides>16</Slides>
  <Notes>0</Notes>
  <HiddenSlides>0</HiddenSlides>
  <MMClips>0</MMClips>
  <ScaleCrop>false</ScaleCrop>
  <HeadingPairs>
    <vt:vector size="4" baseType="variant">
      <vt:variant>
        <vt:lpstr>Design</vt:lpstr>
      </vt:variant>
      <vt:variant>
        <vt:i4>1</vt:i4>
      </vt:variant>
      <vt:variant>
        <vt:lpstr>Folientitel</vt:lpstr>
      </vt:variant>
      <vt:variant>
        <vt:i4>16</vt:i4>
      </vt:variant>
    </vt:vector>
  </HeadingPairs>
  <TitlesOfParts>
    <vt:vector size="17" baseType="lpstr">
      <vt:lpstr>Rhea</vt:lpstr>
      <vt:lpstr>Fotovoltaik</vt:lpstr>
      <vt:lpstr>Inhaltsangabe:</vt:lpstr>
      <vt:lpstr>1. Geschichte der Fotovoltaik:</vt:lpstr>
      <vt:lpstr>Folie 4</vt:lpstr>
      <vt:lpstr>2.Die Sonne – endloser Energielieferant</vt:lpstr>
      <vt:lpstr>3. Technik</vt:lpstr>
      <vt:lpstr>Photoelektrischer Effekt</vt:lpstr>
      <vt:lpstr>Folie 8</vt:lpstr>
      <vt:lpstr>Halbleiter</vt:lpstr>
      <vt:lpstr>Folie 10</vt:lpstr>
      <vt:lpstr>Solarzelle:</vt:lpstr>
      <vt:lpstr>4. Arten von Solarzellen</vt:lpstr>
      <vt:lpstr>5.Anwendungsgebiete:</vt:lpstr>
      <vt:lpstr>6. Zusammenwirkung mit der Natur:</vt:lpstr>
      <vt:lpstr>7. Quellen:</vt:lpstr>
      <vt:lpstr>Vielen Dank für Ihre Aufmerksamkeit!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Fotovoltaik</dc:title>
  <dc:creator>Henrik</dc:creator>
  <cp:lastModifiedBy>Henrik</cp:lastModifiedBy>
  <cp:revision>48</cp:revision>
  <dcterms:created xsi:type="dcterms:W3CDTF">2011-10-02T19:37:53Z</dcterms:created>
  <dcterms:modified xsi:type="dcterms:W3CDTF">2011-10-03T21:52:38Z</dcterms:modified>
</cp:coreProperties>
</file>